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0E1A81-72D3-4592-9396-6849FD5274D9}" v="1" dt="2023-08-15T13:21:14.56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43" d="100"/>
          <a:sy n="43"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Lone Brownman" userId="1ca60f459080e5cd" providerId="LiveId" clId="{840E1A81-72D3-4592-9396-6849FD5274D9}"/>
    <pc:docChg chg="undo redo custSel modSld">
      <pc:chgData name="Lone Brownman" userId="1ca60f459080e5cd" providerId="LiveId" clId="{840E1A81-72D3-4592-9396-6849FD5274D9}" dt="2023-08-15T14:46:13.151" v="848" actId="14100"/>
      <pc:docMkLst>
        <pc:docMk/>
      </pc:docMkLst>
      <pc:sldChg chg="modSp mod">
        <pc:chgData name="Lone Brownman" userId="1ca60f459080e5cd" providerId="LiveId" clId="{840E1A81-72D3-4592-9396-6849FD5274D9}" dt="2023-08-15T13:13:32.141" v="106" actId="20577"/>
        <pc:sldMkLst>
          <pc:docMk/>
          <pc:sldMk cId="1553432724" sldId="262"/>
        </pc:sldMkLst>
        <pc:spChg chg="mod">
          <ac:chgData name="Lone Brownman" userId="1ca60f459080e5cd" providerId="LiveId" clId="{840E1A81-72D3-4592-9396-6849FD5274D9}" dt="2023-08-15T13:13:32.141" v="106" actId="20577"/>
          <ac:spMkLst>
            <pc:docMk/>
            <pc:sldMk cId="1553432724" sldId="262"/>
            <ac:spMk id="7" creationId="{0BFEC426-B615-E549-83E5-140FD588BC64}"/>
          </ac:spMkLst>
        </pc:spChg>
      </pc:sldChg>
      <pc:sldChg chg="addSp delSp modSp mod">
        <pc:chgData name="Lone Brownman" userId="1ca60f459080e5cd" providerId="LiveId" clId="{840E1A81-72D3-4592-9396-6849FD5274D9}" dt="2023-08-15T13:15:09.963" v="115" actId="21"/>
        <pc:sldMkLst>
          <pc:docMk/>
          <pc:sldMk cId="3288665831" sldId="263"/>
        </pc:sldMkLst>
        <pc:spChg chg="mod">
          <ac:chgData name="Lone Brownman" userId="1ca60f459080e5cd" providerId="LiveId" clId="{840E1A81-72D3-4592-9396-6849FD5274D9}" dt="2023-08-15T13:14:18.521" v="112" actId="20577"/>
          <ac:spMkLst>
            <pc:docMk/>
            <pc:sldMk cId="3288665831" sldId="263"/>
            <ac:spMk id="5" creationId="{1B07C49E-AFFC-EC46-8930-E4D428F5F943}"/>
          </ac:spMkLst>
        </pc:spChg>
        <pc:picChg chg="add del mod">
          <ac:chgData name="Lone Brownman" userId="1ca60f459080e5cd" providerId="LiveId" clId="{840E1A81-72D3-4592-9396-6849FD5274D9}" dt="2023-08-15T13:15:09.963" v="115" actId="21"/>
          <ac:picMkLst>
            <pc:docMk/>
            <pc:sldMk cId="3288665831" sldId="263"/>
            <ac:picMk id="3" creationId="{FE4CD606-149A-3456-C5A2-D56CCDBA89E7}"/>
          </ac:picMkLst>
        </pc:picChg>
      </pc:sldChg>
      <pc:sldChg chg="addSp modSp mod">
        <pc:chgData name="Lone Brownman" userId="1ca60f459080e5cd" providerId="LiveId" clId="{840E1A81-72D3-4592-9396-6849FD5274D9}" dt="2023-08-15T13:23:13.138" v="180" actId="33524"/>
        <pc:sldMkLst>
          <pc:docMk/>
          <pc:sldMk cId="2987552906" sldId="264"/>
        </pc:sldMkLst>
        <pc:spChg chg="mod">
          <ac:chgData name="Lone Brownman" userId="1ca60f459080e5cd" providerId="LiveId" clId="{840E1A81-72D3-4592-9396-6849FD5274D9}" dt="2023-08-15T13:23:13.138" v="180" actId="33524"/>
          <ac:spMkLst>
            <pc:docMk/>
            <pc:sldMk cId="2987552906" sldId="264"/>
            <ac:spMk id="5" creationId="{1B07C49E-AFFC-EC46-8930-E4D428F5F943}"/>
          </ac:spMkLst>
        </pc:spChg>
        <pc:picChg chg="add mod">
          <ac:chgData name="Lone Brownman" userId="1ca60f459080e5cd" providerId="LiveId" clId="{840E1A81-72D3-4592-9396-6849FD5274D9}" dt="2023-08-15T13:23:09.385" v="179" actId="14100"/>
          <ac:picMkLst>
            <pc:docMk/>
            <pc:sldMk cId="2987552906" sldId="264"/>
            <ac:picMk id="3" creationId="{ED7A19A8-1240-95F3-4379-3D6880B89D71}"/>
          </ac:picMkLst>
        </pc:picChg>
      </pc:sldChg>
      <pc:sldChg chg="modSp mod">
        <pc:chgData name="Lone Brownman" userId="1ca60f459080e5cd" providerId="LiveId" clId="{840E1A81-72D3-4592-9396-6849FD5274D9}" dt="2023-08-15T13:35:11.833" v="463" actId="5793"/>
        <pc:sldMkLst>
          <pc:docMk/>
          <pc:sldMk cId="1578726356" sldId="265"/>
        </pc:sldMkLst>
        <pc:spChg chg="mod">
          <ac:chgData name="Lone Brownman" userId="1ca60f459080e5cd" providerId="LiveId" clId="{840E1A81-72D3-4592-9396-6849FD5274D9}" dt="2023-08-15T13:35:11.833" v="463" actId="5793"/>
          <ac:spMkLst>
            <pc:docMk/>
            <pc:sldMk cId="1578726356" sldId="265"/>
            <ac:spMk id="5" creationId="{1B07C49E-AFFC-EC46-8930-E4D428F5F943}"/>
          </ac:spMkLst>
        </pc:spChg>
      </pc:sldChg>
      <pc:sldChg chg="addSp modSp mod">
        <pc:chgData name="Lone Brownman" userId="1ca60f459080e5cd" providerId="LiveId" clId="{840E1A81-72D3-4592-9396-6849FD5274D9}" dt="2023-08-15T13:35:15.358" v="464" actId="5793"/>
        <pc:sldMkLst>
          <pc:docMk/>
          <pc:sldMk cId="779971636" sldId="266"/>
        </pc:sldMkLst>
        <pc:spChg chg="mod">
          <ac:chgData name="Lone Brownman" userId="1ca60f459080e5cd" providerId="LiveId" clId="{840E1A81-72D3-4592-9396-6849FD5274D9}" dt="2023-08-15T13:35:15.358" v="464" actId="5793"/>
          <ac:spMkLst>
            <pc:docMk/>
            <pc:sldMk cId="779971636" sldId="266"/>
            <ac:spMk id="5" creationId="{1B07C49E-AFFC-EC46-8930-E4D428F5F943}"/>
          </ac:spMkLst>
        </pc:spChg>
        <pc:picChg chg="add mod">
          <ac:chgData name="Lone Brownman" userId="1ca60f459080e5cd" providerId="LiveId" clId="{840E1A81-72D3-4592-9396-6849FD5274D9}" dt="2023-08-15T13:24:04.393" v="188" actId="14100"/>
          <ac:picMkLst>
            <pc:docMk/>
            <pc:sldMk cId="779971636" sldId="266"/>
            <ac:picMk id="6" creationId="{23F499AD-E8AE-D346-BD89-D8FF660B50FD}"/>
          </ac:picMkLst>
        </pc:picChg>
      </pc:sldChg>
      <pc:sldChg chg="addSp modSp mod">
        <pc:chgData name="Lone Brownman" userId="1ca60f459080e5cd" providerId="LiveId" clId="{840E1A81-72D3-4592-9396-6849FD5274D9}" dt="2023-08-15T13:31:04.201" v="305" actId="14100"/>
        <pc:sldMkLst>
          <pc:docMk/>
          <pc:sldMk cId="3865605948" sldId="269"/>
        </pc:sldMkLst>
        <pc:spChg chg="mod">
          <ac:chgData name="Lone Brownman" userId="1ca60f459080e5cd" providerId="LiveId" clId="{840E1A81-72D3-4592-9396-6849FD5274D9}" dt="2023-08-15T13:31:00.942" v="304" actId="20577"/>
          <ac:spMkLst>
            <pc:docMk/>
            <pc:sldMk cId="3865605948" sldId="269"/>
            <ac:spMk id="3" creationId="{373827F3-F386-AA4E-80ED-D86DEF8C158D}"/>
          </ac:spMkLst>
        </pc:spChg>
        <pc:picChg chg="add mod">
          <ac:chgData name="Lone Brownman" userId="1ca60f459080e5cd" providerId="LiveId" clId="{840E1A81-72D3-4592-9396-6849FD5274D9}" dt="2023-08-15T13:31:04.201" v="305" actId="14100"/>
          <ac:picMkLst>
            <pc:docMk/>
            <pc:sldMk cId="3865605948" sldId="269"/>
            <ac:picMk id="6" creationId="{23EBFF82-1EC4-B191-DAF9-1A0D7120EBB4}"/>
          </ac:picMkLst>
        </pc:picChg>
      </pc:sldChg>
      <pc:sldChg chg="addSp modSp mod">
        <pc:chgData name="Lone Brownman" userId="1ca60f459080e5cd" providerId="LiveId" clId="{840E1A81-72D3-4592-9396-6849FD5274D9}" dt="2023-08-15T13:41:24.163" v="513" actId="14100"/>
        <pc:sldMkLst>
          <pc:docMk/>
          <pc:sldMk cId="2727850971" sldId="270"/>
        </pc:sldMkLst>
        <pc:spChg chg="mod">
          <ac:chgData name="Lone Brownman" userId="1ca60f459080e5cd" providerId="LiveId" clId="{840E1A81-72D3-4592-9396-6849FD5274D9}" dt="2023-08-15T13:41:07.057" v="510" actId="255"/>
          <ac:spMkLst>
            <pc:docMk/>
            <pc:sldMk cId="2727850971" sldId="270"/>
            <ac:spMk id="5" creationId="{1B07C49E-AFFC-EC46-8930-E4D428F5F943}"/>
          </ac:spMkLst>
        </pc:spChg>
        <pc:picChg chg="add mod">
          <ac:chgData name="Lone Brownman" userId="1ca60f459080e5cd" providerId="LiveId" clId="{840E1A81-72D3-4592-9396-6849FD5274D9}" dt="2023-08-15T13:41:24.163" v="513" actId="14100"/>
          <ac:picMkLst>
            <pc:docMk/>
            <pc:sldMk cId="2727850971" sldId="270"/>
            <ac:picMk id="6" creationId="{DDE2ECBD-989D-441D-F362-5784327649B6}"/>
          </ac:picMkLst>
        </pc:picChg>
      </pc:sldChg>
      <pc:sldChg chg="modSp mod">
        <pc:chgData name="Lone Brownman" userId="1ca60f459080e5cd" providerId="LiveId" clId="{840E1A81-72D3-4592-9396-6849FD5274D9}" dt="2023-08-15T14:45:16.238" v="845" actId="255"/>
        <pc:sldMkLst>
          <pc:docMk/>
          <pc:sldMk cId="1630123617" sldId="274"/>
        </pc:sldMkLst>
        <pc:spChg chg="mod">
          <ac:chgData name="Lone Brownman" userId="1ca60f459080e5cd" providerId="LiveId" clId="{840E1A81-72D3-4592-9396-6849FD5274D9}" dt="2023-08-15T14:45:16.238" v="845" actId="255"/>
          <ac:spMkLst>
            <pc:docMk/>
            <pc:sldMk cId="1630123617" sldId="274"/>
            <ac:spMk id="5" creationId="{28684E62-A9F8-4E7A-AB01-78893062A1B4}"/>
          </ac:spMkLst>
        </pc:spChg>
      </pc:sldChg>
      <pc:sldChg chg="modSp mod">
        <pc:chgData name="Lone Brownman" userId="1ca60f459080e5cd" providerId="LiveId" clId="{840E1A81-72D3-4592-9396-6849FD5274D9}" dt="2023-08-15T14:46:13.151" v="848" actId="14100"/>
        <pc:sldMkLst>
          <pc:docMk/>
          <pc:sldMk cId="3410008520" sldId="275"/>
        </pc:sldMkLst>
        <pc:spChg chg="mod">
          <ac:chgData name="Lone Brownman" userId="1ca60f459080e5cd" providerId="LiveId" clId="{840E1A81-72D3-4592-9396-6849FD5274D9}" dt="2023-08-15T14:46:13.151" v="848" actId="14100"/>
          <ac:spMkLst>
            <pc:docMk/>
            <pc:sldMk cId="3410008520" sldId="275"/>
            <ac:spMk id="5" creationId="{28684E62-A9F8-4E7A-AB01-78893062A1B4}"/>
          </ac:spMkLst>
        </pc:spChg>
      </pc:sldChg>
      <pc:sldChg chg="modSp mod">
        <pc:chgData name="Lone Brownman" userId="1ca60f459080e5cd" providerId="LiveId" clId="{840E1A81-72D3-4592-9396-6849FD5274D9}" dt="2023-08-15T13:35:01.612" v="453" actId="5793"/>
        <pc:sldMkLst>
          <pc:docMk/>
          <pc:sldMk cId="148114319" sldId="276"/>
        </pc:sldMkLst>
        <pc:spChg chg="mod">
          <ac:chgData name="Lone Brownman" userId="1ca60f459080e5cd" providerId="LiveId" clId="{840E1A81-72D3-4592-9396-6849FD5274D9}" dt="2023-08-15T13:35:01.612" v="453" actId="5793"/>
          <ac:spMkLst>
            <pc:docMk/>
            <pc:sldMk cId="148114319" sldId="276"/>
            <ac:spMk id="5" creationId="{1B07C49E-AFFC-EC46-8930-E4D428F5F943}"/>
          </ac:spMkLst>
        </pc:spChg>
      </pc:sldChg>
      <pc:sldChg chg="addSp modSp mod">
        <pc:chgData name="Lone Brownman" userId="1ca60f459080e5cd" providerId="LiveId" clId="{840E1A81-72D3-4592-9396-6849FD5274D9}" dt="2023-08-15T13:33:03.985" v="335" actId="5793"/>
        <pc:sldMkLst>
          <pc:docMk/>
          <pc:sldMk cId="321008965" sldId="277"/>
        </pc:sldMkLst>
        <pc:spChg chg="mod">
          <ac:chgData name="Lone Brownman" userId="1ca60f459080e5cd" providerId="LiveId" clId="{840E1A81-72D3-4592-9396-6849FD5274D9}" dt="2023-08-15T13:33:03.985" v="335" actId="5793"/>
          <ac:spMkLst>
            <pc:docMk/>
            <pc:sldMk cId="321008965" sldId="277"/>
            <ac:spMk id="8" creationId="{C7B9C153-C85C-3240-8E7E-523FBC004564}"/>
          </ac:spMkLst>
        </pc:spChg>
        <pc:picChg chg="add mod">
          <ac:chgData name="Lone Brownman" userId="1ca60f459080e5cd" providerId="LiveId" clId="{840E1A81-72D3-4592-9396-6849FD5274D9}" dt="2023-08-15T13:29:51.705" v="288" actId="14100"/>
          <ac:picMkLst>
            <pc:docMk/>
            <pc:sldMk cId="321008965" sldId="277"/>
            <ac:picMk id="3" creationId="{B33EA9BE-26EE-6ABE-D241-5A5113DF928D}"/>
          </ac:picMkLst>
        </pc:picChg>
      </pc:sldChg>
      <pc:sldChg chg="addSp modSp mod">
        <pc:chgData name="Lone Brownman" userId="1ca60f459080e5cd" providerId="LiveId" clId="{840E1A81-72D3-4592-9396-6849FD5274D9}" dt="2023-08-15T14:42:35.351" v="802" actId="14100"/>
        <pc:sldMkLst>
          <pc:docMk/>
          <pc:sldMk cId="2459446073" sldId="289"/>
        </pc:sldMkLst>
        <pc:spChg chg="mod">
          <ac:chgData name="Lone Brownman" userId="1ca60f459080e5cd" providerId="LiveId" clId="{840E1A81-72D3-4592-9396-6849FD5274D9}" dt="2023-08-15T14:42:19.545" v="799" actId="1076"/>
          <ac:spMkLst>
            <pc:docMk/>
            <pc:sldMk cId="2459446073" sldId="289"/>
            <ac:spMk id="5" creationId="{1B07C49E-AFFC-EC46-8930-E4D428F5F943}"/>
          </ac:spMkLst>
        </pc:spChg>
        <pc:picChg chg="add mod">
          <ac:chgData name="Lone Brownman" userId="1ca60f459080e5cd" providerId="LiveId" clId="{840E1A81-72D3-4592-9396-6849FD5274D9}" dt="2023-08-15T14:42:35.351" v="802" actId="14100"/>
          <ac:picMkLst>
            <pc:docMk/>
            <pc:sldMk cId="2459446073" sldId="289"/>
            <ac:picMk id="3" creationId="{A19954FC-1D36-16A0-6696-E698F92DDCA0}"/>
          </ac:picMkLst>
        </pc:picChg>
      </pc:sldChg>
      <pc:sldChg chg="addSp modSp mod">
        <pc:chgData name="Lone Brownman" userId="1ca60f459080e5cd" providerId="LiveId" clId="{840E1A81-72D3-4592-9396-6849FD5274D9}" dt="2023-08-15T13:33:34.191" v="353" actId="20577"/>
        <pc:sldMkLst>
          <pc:docMk/>
          <pc:sldMk cId="1813711241" sldId="293"/>
        </pc:sldMkLst>
        <pc:spChg chg="mod">
          <ac:chgData name="Lone Brownman" userId="1ca60f459080e5cd" providerId="LiveId" clId="{840E1A81-72D3-4592-9396-6849FD5274D9}" dt="2023-08-15T13:33:34.191" v="353" actId="20577"/>
          <ac:spMkLst>
            <pc:docMk/>
            <pc:sldMk cId="1813711241" sldId="293"/>
            <ac:spMk id="5" creationId="{1B07C49E-AFFC-EC46-8930-E4D428F5F943}"/>
          </ac:spMkLst>
        </pc:spChg>
        <pc:picChg chg="add mod">
          <ac:chgData name="Lone Brownman" userId="1ca60f459080e5cd" providerId="LiveId" clId="{840E1A81-72D3-4592-9396-6849FD5274D9}" dt="2023-08-15T13:28:24.585" v="234" actId="1076"/>
          <ac:picMkLst>
            <pc:docMk/>
            <pc:sldMk cId="1813711241" sldId="293"/>
            <ac:picMk id="6" creationId="{BFFBE658-88DD-823F-F167-EAADD102968E}"/>
          </ac:picMkLst>
        </pc:picChg>
      </pc:sldChg>
      <pc:sldChg chg="addSp modSp mod">
        <pc:chgData name="Lone Brownman" userId="1ca60f459080e5cd" providerId="LiveId" clId="{840E1A81-72D3-4592-9396-6849FD5274D9}" dt="2023-08-15T14:32:37.143" v="670" actId="14100"/>
        <pc:sldMkLst>
          <pc:docMk/>
          <pc:sldMk cId="981671777" sldId="296"/>
        </pc:sldMkLst>
        <pc:spChg chg="mod">
          <ac:chgData name="Lone Brownman" userId="1ca60f459080e5cd" providerId="LiveId" clId="{840E1A81-72D3-4592-9396-6849FD5274D9}" dt="2023-08-15T14:31:57.230" v="646" actId="20577"/>
          <ac:spMkLst>
            <pc:docMk/>
            <pc:sldMk cId="981671777" sldId="296"/>
            <ac:spMk id="2" creationId="{54176327-8CC4-4356-8BBB-DC4965CE9857}"/>
          </ac:spMkLst>
        </pc:spChg>
        <pc:spChg chg="mod">
          <ac:chgData name="Lone Brownman" userId="1ca60f459080e5cd" providerId="LiveId" clId="{840E1A81-72D3-4592-9396-6849FD5274D9}" dt="2023-08-15T14:32:11.472" v="666" actId="20577"/>
          <ac:spMkLst>
            <pc:docMk/>
            <pc:sldMk cId="981671777" sldId="296"/>
            <ac:spMk id="5" creationId="{85D9F803-CDBC-C74C-AF1B-2B5937D1C241}"/>
          </ac:spMkLst>
        </pc:spChg>
        <pc:picChg chg="add mod">
          <ac:chgData name="Lone Brownman" userId="1ca60f459080e5cd" providerId="LiveId" clId="{840E1A81-72D3-4592-9396-6849FD5274D9}" dt="2023-08-15T14:32:37.143" v="670" actId="14100"/>
          <ac:picMkLst>
            <pc:docMk/>
            <pc:sldMk cId="981671777" sldId="296"/>
            <ac:picMk id="6" creationId="{52A7264A-36F7-9CD3-D73B-212BBB159B7C}"/>
          </ac:picMkLst>
        </pc:picChg>
      </pc:sldChg>
      <pc:sldChg chg="addSp delSp modSp mod">
        <pc:chgData name="Lone Brownman" userId="1ca60f459080e5cd" providerId="LiveId" clId="{840E1A81-72D3-4592-9396-6849FD5274D9}" dt="2023-08-15T13:21:50.201" v="173" actId="1076"/>
        <pc:sldMkLst>
          <pc:docMk/>
          <pc:sldMk cId="280316088" sldId="299"/>
        </pc:sldMkLst>
        <pc:spChg chg="mod">
          <ac:chgData name="Lone Brownman" userId="1ca60f459080e5cd" providerId="LiveId" clId="{840E1A81-72D3-4592-9396-6849FD5274D9}" dt="2023-08-15T13:17:59.171" v="141" actId="20577"/>
          <ac:spMkLst>
            <pc:docMk/>
            <pc:sldMk cId="280316088" sldId="299"/>
            <ac:spMk id="3" creationId="{AB0AB2AC-B7E6-6849-9AE9-697369407F8F}"/>
          </ac:spMkLst>
        </pc:spChg>
        <pc:spChg chg="mod">
          <ac:chgData name="Lone Brownman" userId="1ca60f459080e5cd" providerId="LiveId" clId="{840E1A81-72D3-4592-9396-6849FD5274D9}" dt="2023-08-15T13:21:50.201" v="173" actId="1076"/>
          <ac:spMkLst>
            <pc:docMk/>
            <pc:sldMk cId="280316088" sldId="299"/>
            <ac:spMk id="5" creationId="{1B07C49E-AFFC-EC46-8930-E4D428F5F943}"/>
          </ac:spMkLst>
        </pc:spChg>
        <pc:picChg chg="add mod">
          <ac:chgData name="Lone Brownman" userId="1ca60f459080e5cd" providerId="LiveId" clId="{840E1A81-72D3-4592-9396-6849FD5274D9}" dt="2023-08-15T13:16:34.625" v="123" actId="1076"/>
          <ac:picMkLst>
            <pc:docMk/>
            <pc:sldMk cId="280316088" sldId="299"/>
            <ac:picMk id="7" creationId="{E4D68E96-DF40-A121-DCF2-6A7F9FAF1CC1}"/>
          </ac:picMkLst>
        </pc:picChg>
        <pc:picChg chg="add mod">
          <ac:chgData name="Lone Brownman" userId="1ca60f459080e5cd" providerId="LiveId" clId="{840E1A81-72D3-4592-9396-6849FD5274D9}" dt="2023-08-15T13:17:22.640" v="132" actId="14100"/>
          <ac:picMkLst>
            <pc:docMk/>
            <pc:sldMk cId="280316088" sldId="299"/>
            <ac:picMk id="9" creationId="{65CB9305-56DB-9629-1307-CB981D4C3F90}"/>
          </ac:picMkLst>
        </pc:picChg>
        <pc:picChg chg="add del">
          <ac:chgData name="Lone Brownman" userId="1ca60f459080e5cd" providerId="LiveId" clId="{840E1A81-72D3-4592-9396-6849FD5274D9}" dt="2023-08-15T13:17:36.377" v="135" actId="478"/>
          <ac:picMkLst>
            <pc:docMk/>
            <pc:sldMk cId="280316088" sldId="299"/>
            <ac:picMk id="11" creationId="{F3EE40A1-3D71-AFBD-8D74-99637C37930B}"/>
          </ac:picMkLst>
        </pc:picChg>
        <pc:picChg chg="add mod">
          <ac:chgData name="Lone Brownman" userId="1ca60f459080e5cd" providerId="LiveId" clId="{840E1A81-72D3-4592-9396-6849FD5274D9}" dt="2023-08-15T13:18:16.097" v="143" actId="1076"/>
          <ac:picMkLst>
            <pc:docMk/>
            <pc:sldMk cId="280316088" sldId="299"/>
            <ac:picMk id="13" creationId="{82555BEF-C655-67AC-009B-B0F2B5A771E0}"/>
          </ac:picMkLst>
        </pc:picChg>
        <pc:picChg chg="add mod">
          <ac:chgData name="Lone Brownman" userId="1ca60f459080e5cd" providerId="LiveId" clId="{840E1A81-72D3-4592-9396-6849FD5274D9}" dt="2023-08-15T13:19:12.145" v="156" actId="1076"/>
          <ac:picMkLst>
            <pc:docMk/>
            <pc:sldMk cId="280316088" sldId="299"/>
            <ac:picMk id="15" creationId="{03B90258-94EE-DF68-A85B-86F5EA3DB9D3}"/>
          </ac:picMkLst>
        </pc:picChg>
        <pc:picChg chg="add mod">
          <ac:chgData name="Lone Brownman" userId="1ca60f459080e5cd" providerId="LiveId" clId="{840E1A81-72D3-4592-9396-6849FD5274D9}" dt="2023-08-15T13:19:56.080" v="160" actId="1076"/>
          <ac:picMkLst>
            <pc:docMk/>
            <pc:sldMk cId="280316088" sldId="299"/>
            <ac:picMk id="17" creationId="{78E37367-1A44-C205-0E59-D257306F4EAE}"/>
          </ac:picMkLst>
        </pc:picChg>
      </pc:sldChg>
      <pc:sldChg chg="addSp delSp modSp mod">
        <pc:chgData name="Lone Brownman" userId="1ca60f459080e5cd" providerId="LiveId" clId="{840E1A81-72D3-4592-9396-6849FD5274D9}" dt="2023-08-15T13:35:19.924" v="466" actId="20577"/>
        <pc:sldMkLst>
          <pc:docMk/>
          <pc:sldMk cId="1385553969" sldId="302"/>
        </pc:sldMkLst>
        <pc:spChg chg="del mod">
          <ac:chgData name="Lone Brownman" userId="1ca60f459080e5cd" providerId="LiveId" clId="{840E1A81-72D3-4592-9396-6849FD5274D9}" dt="2023-08-15T13:21:13.487" v="168" actId="21"/>
          <ac:spMkLst>
            <pc:docMk/>
            <pc:sldMk cId="1385553969" sldId="302"/>
            <ac:spMk id="2" creationId="{8B78C759-C687-440F-8CAE-D3071F1AB630}"/>
          </ac:spMkLst>
        </pc:spChg>
        <pc:spChg chg="mod">
          <ac:chgData name="Lone Brownman" userId="1ca60f459080e5cd" providerId="LiveId" clId="{840E1A81-72D3-4592-9396-6849FD5274D9}" dt="2023-08-15T13:35:19.924" v="466" actId="20577"/>
          <ac:spMkLst>
            <pc:docMk/>
            <pc:sldMk cId="1385553969" sldId="302"/>
            <ac:spMk id="3" creationId="{AB0AB2AC-B7E6-6849-9AE9-697369407F8F}"/>
          </ac:spMkLst>
        </pc:spChg>
        <pc:spChg chg="add del mod">
          <ac:chgData name="Lone Brownman" userId="1ca60f459080e5cd" providerId="LiveId" clId="{840E1A81-72D3-4592-9396-6849FD5274D9}" dt="2023-08-15T13:21:18.037" v="170" actId="21"/>
          <ac:spMkLst>
            <pc:docMk/>
            <pc:sldMk cId="1385553969" sldId="302"/>
            <ac:spMk id="5" creationId="{1F78AE53-F16D-4B73-583F-81FC9F857B10}"/>
          </ac:spMkLst>
        </pc:spChg>
        <pc:picChg chg="add mod">
          <ac:chgData name="Lone Brownman" userId="1ca60f459080e5cd" providerId="LiveId" clId="{840E1A81-72D3-4592-9396-6849FD5274D9}" dt="2023-08-15T13:21:25.384" v="172" actId="1076"/>
          <ac:picMkLst>
            <pc:docMk/>
            <pc:sldMk cId="1385553969" sldId="302"/>
            <ac:picMk id="8" creationId="{F7360F9D-DBC3-9EB9-1DFD-B231FB8BA336}"/>
          </ac:picMkLst>
        </pc:picChg>
      </pc:sldChg>
      <pc:sldChg chg="modSp mod">
        <pc:chgData name="Lone Brownman" userId="1ca60f459080e5cd" providerId="LiveId" clId="{840E1A81-72D3-4592-9396-6849FD5274D9}" dt="2023-08-15T13:36:51.856" v="472" actId="5793"/>
        <pc:sldMkLst>
          <pc:docMk/>
          <pc:sldMk cId="334532777" sldId="303"/>
        </pc:sldMkLst>
        <pc:spChg chg="mod">
          <ac:chgData name="Lone Brownman" userId="1ca60f459080e5cd" providerId="LiveId" clId="{840E1A81-72D3-4592-9396-6849FD5274D9}" dt="2023-08-15T13:36:51.856" v="472" actId="5793"/>
          <ac:spMkLst>
            <pc:docMk/>
            <pc:sldMk cId="334532777" sldId="303"/>
            <ac:spMk id="5" creationId="{1B07C49E-AFFC-EC46-8930-E4D428F5F943}"/>
          </ac:spMkLst>
        </pc:spChg>
      </pc:sldChg>
      <pc:sldChg chg="addSp modSp mod">
        <pc:chgData name="Lone Brownman" userId="1ca60f459080e5cd" providerId="LiveId" clId="{840E1A81-72D3-4592-9396-6849FD5274D9}" dt="2023-08-15T13:32:05.634" v="322" actId="14100"/>
        <pc:sldMkLst>
          <pc:docMk/>
          <pc:sldMk cId="3869789237" sldId="304"/>
        </pc:sldMkLst>
        <pc:spChg chg="mod">
          <ac:chgData name="Lone Brownman" userId="1ca60f459080e5cd" providerId="LiveId" clId="{840E1A81-72D3-4592-9396-6849FD5274D9}" dt="2023-08-15T13:31:53.972" v="319" actId="20577"/>
          <ac:spMkLst>
            <pc:docMk/>
            <pc:sldMk cId="3869789237" sldId="304"/>
            <ac:spMk id="3" creationId="{373827F3-F386-AA4E-80ED-D86DEF8C158D}"/>
          </ac:spMkLst>
        </pc:spChg>
        <pc:picChg chg="add mod">
          <ac:chgData name="Lone Brownman" userId="1ca60f459080e5cd" providerId="LiveId" clId="{840E1A81-72D3-4592-9396-6849FD5274D9}" dt="2023-08-15T13:32:05.634" v="322" actId="14100"/>
          <ac:picMkLst>
            <pc:docMk/>
            <pc:sldMk cId="3869789237" sldId="304"/>
            <ac:picMk id="6" creationId="{371B1C04-28D2-AA81-A277-A83C5339FBB0}"/>
          </ac:picMkLst>
        </pc:picChg>
      </pc:sldChg>
      <pc:sldChg chg="addSp modSp mod">
        <pc:chgData name="Lone Brownman" userId="1ca60f459080e5cd" providerId="LiveId" clId="{840E1A81-72D3-4592-9396-6849FD5274D9}" dt="2023-08-15T13:37:19.147" v="475" actId="14100"/>
        <pc:sldMkLst>
          <pc:docMk/>
          <pc:sldMk cId="80090182" sldId="305"/>
        </pc:sldMkLst>
        <pc:spChg chg="mod">
          <ac:chgData name="Lone Brownman" userId="1ca60f459080e5cd" providerId="LiveId" clId="{840E1A81-72D3-4592-9396-6849FD5274D9}" dt="2023-08-15T13:32:53.438" v="330" actId="5793"/>
          <ac:spMkLst>
            <pc:docMk/>
            <pc:sldMk cId="80090182" sldId="305"/>
            <ac:spMk id="3" creationId="{373827F3-F386-AA4E-80ED-D86DEF8C158D}"/>
          </ac:spMkLst>
        </pc:spChg>
        <pc:picChg chg="add mod">
          <ac:chgData name="Lone Brownman" userId="1ca60f459080e5cd" providerId="LiveId" clId="{840E1A81-72D3-4592-9396-6849FD5274D9}" dt="2023-08-15T13:37:19.147" v="475" actId="14100"/>
          <ac:picMkLst>
            <pc:docMk/>
            <pc:sldMk cId="80090182" sldId="305"/>
            <ac:picMk id="6" creationId="{BC3466EF-0C48-B4B5-DC4B-9CC20D370054}"/>
          </ac:picMkLst>
        </pc:picChg>
      </pc:sldChg>
      <pc:sldChg chg="addSp modSp mod">
        <pc:chgData name="Lone Brownman" userId="1ca60f459080e5cd" providerId="LiveId" clId="{840E1A81-72D3-4592-9396-6849FD5274D9}" dt="2023-08-15T13:38:59.602" v="494" actId="1076"/>
        <pc:sldMkLst>
          <pc:docMk/>
          <pc:sldMk cId="3145340593" sldId="306"/>
        </pc:sldMkLst>
        <pc:spChg chg="mod">
          <ac:chgData name="Lone Brownman" userId="1ca60f459080e5cd" providerId="LiveId" clId="{840E1A81-72D3-4592-9396-6849FD5274D9}" dt="2023-08-15T13:38:44.207" v="492" actId="5793"/>
          <ac:spMkLst>
            <pc:docMk/>
            <pc:sldMk cId="3145340593" sldId="306"/>
            <ac:spMk id="3" creationId="{373827F3-F386-AA4E-80ED-D86DEF8C158D}"/>
          </ac:spMkLst>
        </pc:spChg>
        <pc:picChg chg="add mod">
          <ac:chgData name="Lone Brownman" userId="1ca60f459080e5cd" providerId="LiveId" clId="{840E1A81-72D3-4592-9396-6849FD5274D9}" dt="2023-08-15T13:38:59.602" v="494" actId="1076"/>
          <ac:picMkLst>
            <pc:docMk/>
            <pc:sldMk cId="3145340593" sldId="306"/>
            <ac:picMk id="6" creationId="{AFCC9CED-2543-A3BC-C742-1BE434FE2552}"/>
          </ac:picMkLst>
        </pc:picChg>
      </pc:sldChg>
      <pc:sldChg chg="addSp modSp mod">
        <pc:chgData name="Lone Brownman" userId="1ca60f459080e5cd" providerId="LiveId" clId="{840E1A81-72D3-4592-9396-6849FD5274D9}" dt="2023-08-15T13:38:11.354" v="484" actId="14100"/>
        <pc:sldMkLst>
          <pc:docMk/>
          <pc:sldMk cId="1106727586" sldId="307"/>
        </pc:sldMkLst>
        <pc:spChg chg="mod">
          <ac:chgData name="Lone Brownman" userId="1ca60f459080e5cd" providerId="LiveId" clId="{840E1A81-72D3-4592-9396-6849FD5274D9}" dt="2023-08-15T13:37:51.593" v="480" actId="33524"/>
          <ac:spMkLst>
            <pc:docMk/>
            <pc:sldMk cId="1106727586" sldId="307"/>
            <ac:spMk id="3" creationId="{373827F3-F386-AA4E-80ED-D86DEF8C158D}"/>
          </ac:spMkLst>
        </pc:spChg>
        <pc:picChg chg="add mod">
          <ac:chgData name="Lone Brownman" userId="1ca60f459080e5cd" providerId="LiveId" clId="{840E1A81-72D3-4592-9396-6849FD5274D9}" dt="2023-08-15T13:38:11.354" v="484" actId="14100"/>
          <ac:picMkLst>
            <pc:docMk/>
            <pc:sldMk cId="1106727586" sldId="307"/>
            <ac:picMk id="6" creationId="{A3D2C160-713F-55CA-1932-111DED285923}"/>
          </ac:picMkLst>
        </pc:picChg>
      </pc:sldChg>
      <pc:sldChg chg="addSp modSp mod">
        <pc:chgData name="Lone Brownman" userId="1ca60f459080e5cd" providerId="LiveId" clId="{840E1A81-72D3-4592-9396-6849FD5274D9}" dt="2023-08-15T13:39:46.745" v="504" actId="1076"/>
        <pc:sldMkLst>
          <pc:docMk/>
          <pc:sldMk cId="706594483" sldId="308"/>
        </pc:sldMkLst>
        <pc:spChg chg="mod">
          <ac:chgData name="Lone Brownman" userId="1ca60f459080e5cd" providerId="LiveId" clId="{840E1A81-72D3-4592-9396-6849FD5274D9}" dt="2023-08-15T13:39:29.195" v="502" actId="255"/>
          <ac:spMkLst>
            <pc:docMk/>
            <pc:sldMk cId="706594483" sldId="308"/>
            <ac:spMk id="3" creationId="{373827F3-F386-AA4E-80ED-D86DEF8C158D}"/>
          </ac:spMkLst>
        </pc:spChg>
        <pc:picChg chg="add mod">
          <ac:chgData name="Lone Brownman" userId="1ca60f459080e5cd" providerId="LiveId" clId="{840E1A81-72D3-4592-9396-6849FD5274D9}" dt="2023-08-15T13:39:46.745" v="504" actId="1076"/>
          <ac:picMkLst>
            <pc:docMk/>
            <pc:sldMk cId="706594483" sldId="308"/>
            <ac:picMk id="6" creationId="{2472F373-A0D7-1E77-654D-D9E23C7688F6}"/>
          </ac:picMkLst>
        </pc:picChg>
      </pc:sldChg>
      <pc:sldChg chg="addSp modSp mod">
        <pc:chgData name="Lone Brownman" userId="1ca60f459080e5cd" providerId="LiveId" clId="{840E1A81-72D3-4592-9396-6849FD5274D9}" dt="2023-08-15T13:42:32.291" v="520" actId="1076"/>
        <pc:sldMkLst>
          <pc:docMk/>
          <pc:sldMk cId="1794738657" sldId="309"/>
        </pc:sldMkLst>
        <pc:spChg chg="mod">
          <ac:chgData name="Lone Brownman" userId="1ca60f459080e5cd" providerId="LiveId" clId="{840E1A81-72D3-4592-9396-6849FD5274D9}" dt="2023-08-15T13:42:18.890" v="518" actId="14100"/>
          <ac:spMkLst>
            <pc:docMk/>
            <pc:sldMk cId="1794738657" sldId="309"/>
            <ac:spMk id="5" creationId="{1B07C49E-AFFC-EC46-8930-E4D428F5F943}"/>
          </ac:spMkLst>
        </pc:spChg>
        <pc:picChg chg="add mod">
          <ac:chgData name="Lone Brownman" userId="1ca60f459080e5cd" providerId="LiveId" clId="{840E1A81-72D3-4592-9396-6849FD5274D9}" dt="2023-08-15T13:42:32.291" v="520" actId="1076"/>
          <ac:picMkLst>
            <pc:docMk/>
            <pc:sldMk cId="1794738657" sldId="309"/>
            <ac:picMk id="6" creationId="{13D5E999-91D1-0313-796F-D793C6A44A37}"/>
          </ac:picMkLst>
        </pc:picChg>
      </pc:sldChg>
      <pc:sldChg chg="addSp modSp mod">
        <pc:chgData name="Lone Brownman" userId="1ca60f459080e5cd" providerId="LiveId" clId="{840E1A81-72D3-4592-9396-6849FD5274D9}" dt="2023-08-15T14:25:06.047" v="529" actId="14100"/>
        <pc:sldMkLst>
          <pc:docMk/>
          <pc:sldMk cId="4010014743" sldId="310"/>
        </pc:sldMkLst>
        <pc:spChg chg="mod">
          <ac:chgData name="Lone Brownman" userId="1ca60f459080e5cd" providerId="LiveId" clId="{840E1A81-72D3-4592-9396-6849FD5274D9}" dt="2023-08-15T14:24:49.845" v="526" actId="255"/>
          <ac:spMkLst>
            <pc:docMk/>
            <pc:sldMk cId="4010014743" sldId="310"/>
            <ac:spMk id="5" creationId="{1B07C49E-AFFC-EC46-8930-E4D428F5F943}"/>
          </ac:spMkLst>
        </pc:spChg>
        <pc:picChg chg="add mod">
          <ac:chgData name="Lone Brownman" userId="1ca60f459080e5cd" providerId="LiveId" clId="{840E1A81-72D3-4592-9396-6849FD5274D9}" dt="2023-08-15T14:25:06.047" v="529" actId="14100"/>
          <ac:picMkLst>
            <pc:docMk/>
            <pc:sldMk cId="4010014743" sldId="310"/>
            <ac:picMk id="6" creationId="{3CBF18E6-4A73-665C-C5EB-092C8B91EDD0}"/>
          </ac:picMkLst>
        </pc:picChg>
      </pc:sldChg>
      <pc:sldChg chg="addSp modSp mod">
        <pc:chgData name="Lone Brownman" userId="1ca60f459080e5cd" providerId="LiveId" clId="{840E1A81-72D3-4592-9396-6849FD5274D9}" dt="2023-08-15T14:25:58.286" v="544" actId="14100"/>
        <pc:sldMkLst>
          <pc:docMk/>
          <pc:sldMk cId="2735560525" sldId="311"/>
        </pc:sldMkLst>
        <pc:spChg chg="mod">
          <ac:chgData name="Lone Brownman" userId="1ca60f459080e5cd" providerId="LiveId" clId="{840E1A81-72D3-4592-9396-6849FD5274D9}" dt="2023-08-15T14:25:41.079" v="540" actId="14100"/>
          <ac:spMkLst>
            <pc:docMk/>
            <pc:sldMk cId="2735560525" sldId="311"/>
            <ac:spMk id="5" creationId="{1B07C49E-AFFC-EC46-8930-E4D428F5F943}"/>
          </ac:spMkLst>
        </pc:spChg>
        <pc:picChg chg="add mod">
          <ac:chgData name="Lone Brownman" userId="1ca60f459080e5cd" providerId="LiveId" clId="{840E1A81-72D3-4592-9396-6849FD5274D9}" dt="2023-08-15T14:25:58.286" v="544" actId="14100"/>
          <ac:picMkLst>
            <pc:docMk/>
            <pc:sldMk cId="2735560525" sldId="311"/>
            <ac:picMk id="6" creationId="{99A1741D-F5BB-D580-AC90-91FE2553D32E}"/>
          </ac:picMkLst>
        </pc:picChg>
      </pc:sldChg>
      <pc:sldChg chg="addSp delSp modSp mod">
        <pc:chgData name="Lone Brownman" userId="1ca60f459080e5cd" providerId="LiveId" clId="{840E1A81-72D3-4592-9396-6849FD5274D9}" dt="2023-08-15T14:26:53.190" v="563" actId="14100"/>
        <pc:sldMkLst>
          <pc:docMk/>
          <pc:sldMk cId="1434679925" sldId="312"/>
        </pc:sldMkLst>
        <pc:spChg chg="mod">
          <ac:chgData name="Lone Brownman" userId="1ca60f459080e5cd" providerId="LiveId" clId="{840E1A81-72D3-4592-9396-6849FD5274D9}" dt="2023-08-15T14:26:33.079" v="559" actId="14100"/>
          <ac:spMkLst>
            <pc:docMk/>
            <pc:sldMk cId="1434679925" sldId="312"/>
            <ac:spMk id="5" creationId="{1B07C49E-AFFC-EC46-8930-E4D428F5F943}"/>
          </ac:spMkLst>
        </pc:spChg>
        <pc:picChg chg="add del">
          <ac:chgData name="Lone Brownman" userId="1ca60f459080e5cd" providerId="LiveId" clId="{840E1A81-72D3-4592-9396-6849FD5274D9}" dt="2023-08-15T14:26:11.624" v="546" actId="478"/>
          <ac:picMkLst>
            <pc:docMk/>
            <pc:sldMk cId="1434679925" sldId="312"/>
            <ac:picMk id="6" creationId="{7554131C-81CC-4048-D2C1-B62BFFC325BC}"/>
          </ac:picMkLst>
        </pc:picChg>
        <pc:picChg chg="add mod">
          <ac:chgData name="Lone Brownman" userId="1ca60f459080e5cd" providerId="LiveId" clId="{840E1A81-72D3-4592-9396-6849FD5274D9}" dt="2023-08-15T14:26:53.190" v="563" actId="14100"/>
          <ac:picMkLst>
            <pc:docMk/>
            <pc:sldMk cId="1434679925" sldId="312"/>
            <ac:picMk id="8" creationId="{3DC4A958-3024-CF2B-337F-5A1354F5E5C9}"/>
          </ac:picMkLst>
        </pc:picChg>
      </pc:sldChg>
      <pc:sldChg chg="addSp modSp mod">
        <pc:chgData name="Lone Brownman" userId="1ca60f459080e5cd" providerId="LiveId" clId="{840E1A81-72D3-4592-9396-6849FD5274D9}" dt="2023-08-15T14:28:28.407" v="588" actId="1076"/>
        <pc:sldMkLst>
          <pc:docMk/>
          <pc:sldMk cId="1756972646" sldId="313"/>
        </pc:sldMkLst>
        <pc:spChg chg="mod">
          <ac:chgData name="Lone Brownman" userId="1ca60f459080e5cd" providerId="LiveId" clId="{840E1A81-72D3-4592-9396-6849FD5274D9}" dt="2023-08-15T14:28:09.791" v="584" actId="14100"/>
          <ac:spMkLst>
            <pc:docMk/>
            <pc:sldMk cId="1756972646" sldId="313"/>
            <ac:spMk id="5" creationId="{1B07C49E-AFFC-EC46-8930-E4D428F5F943}"/>
          </ac:spMkLst>
        </pc:spChg>
        <pc:picChg chg="add mod">
          <ac:chgData name="Lone Brownman" userId="1ca60f459080e5cd" providerId="LiveId" clId="{840E1A81-72D3-4592-9396-6849FD5274D9}" dt="2023-08-15T14:28:28.407" v="588" actId="1076"/>
          <ac:picMkLst>
            <pc:docMk/>
            <pc:sldMk cId="1756972646" sldId="313"/>
            <ac:picMk id="6" creationId="{80EF45C4-2CC6-D50D-9D5E-B81164325847}"/>
          </ac:picMkLst>
        </pc:picChg>
      </pc:sldChg>
      <pc:sldChg chg="addSp modSp mod">
        <pc:chgData name="Lone Brownman" userId="1ca60f459080e5cd" providerId="LiveId" clId="{840E1A81-72D3-4592-9396-6849FD5274D9}" dt="2023-08-15T14:27:44.046" v="576" actId="14100"/>
        <pc:sldMkLst>
          <pc:docMk/>
          <pc:sldMk cId="639399535" sldId="314"/>
        </pc:sldMkLst>
        <pc:spChg chg="mod">
          <ac:chgData name="Lone Brownman" userId="1ca60f459080e5cd" providerId="LiveId" clId="{840E1A81-72D3-4592-9396-6849FD5274D9}" dt="2023-08-15T14:27:26.094" v="573" actId="14100"/>
          <ac:spMkLst>
            <pc:docMk/>
            <pc:sldMk cId="639399535" sldId="314"/>
            <ac:spMk id="5" creationId="{1B07C49E-AFFC-EC46-8930-E4D428F5F943}"/>
          </ac:spMkLst>
        </pc:spChg>
        <pc:picChg chg="add mod">
          <ac:chgData name="Lone Brownman" userId="1ca60f459080e5cd" providerId="LiveId" clId="{840E1A81-72D3-4592-9396-6849FD5274D9}" dt="2023-08-15T14:27:44.046" v="576" actId="14100"/>
          <ac:picMkLst>
            <pc:docMk/>
            <pc:sldMk cId="639399535" sldId="314"/>
            <ac:picMk id="3" creationId="{18945DDE-5C60-2781-588C-9A5DEFB3B223}"/>
          </ac:picMkLst>
        </pc:picChg>
      </pc:sldChg>
      <pc:sldChg chg="addSp modSp mod">
        <pc:chgData name="Lone Brownman" userId="1ca60f459080e5cd" providerId="LiveId" clId="{840E1A81-72D3-4592-9396-6849FD5274D9}" dt="2023-08-15T14:29:16.598" v="599" actId="14100"/>
        <pc:sldMkLst>
          <pc:docMk/>
          <pc:sldMk cId="3566646398" sldId="315"/>
        </pc:sldMkLst>
        <pc:spChg chg="mod">
          <ac:chgData name="Lone Brownman" userId="1ca60f459080e5cd" providerId="LiveId" clId="{840E1A81-72D3-4592-9396-6849FD5274D9}" dt="2023-08-15T14:28:59.334" v="596" actId="14100"/>
          <ac:spMkLst>
            <pc:docMk/>
            <pc:sldMk cId="3566646398" sldId="315"/>
            <ac:spMk id="5" creationId="{1B07C49E-AFFC-EC46-8930-E4D428F5F943}"/>
          </ac:spMkLst>
        </pc:spChg>
        <pc:picChg chg="add mod">
          <ac:chgData name="Lone Brownman" userId="1ca60f459080e5cd" providerId="LiveId" clId="{840E1A81-72D3-4592-9396-6849FD5274D9}" dt="2023-08-15T14:29:16.598" v="599" actId="14100"/>
          <ac:picMkLst>
            <pc:docMk/>
            <pc:sldMk cId="3566646398" sldId="315"/>
            <ac:picMk id="6" creationId="{DEBC7AD7-70A2-31EB-B152-F6E3F7BB7C81}"/>
          </ac:picMkLst>
        </pc:picChg>
      </pc:sldChg>
      <pc:sldChg chg="addSp modSp mod">
        <pc:chgData name="Lone Brownman" userId="1ca60f459080e5cd" providerId="LiveId" clId="{840E1A81-72D3-4592-9396-6849FD5274D9}" dt="2023-08-15T14:29:56.887" v="611" actId="14100"/>
        <pc:sldMkLst>
          <pc:docMk/>
          <pc:sldMk cId="1398439132" sldId="316"/>
        </pc:sldMkLst>
        <pc:spChg chg="mod">
          <ac:chgData name="Lone Brownman" userId="1ca60f459080e5cd" providerId="LiveId" clId="{840E1A81-72D3-4592-9396-6849FD5274D9}" dt="2023-08-15T14:29:42.191" v="608" actId="14100"/>
          <ac:spMkLst>
            <pc:docMk/>
            <pc:sldMk cId="1398439132" sldId="316"/>
            <ac:spMk id="5" creationId="{1B07C49E-AFFC-EC46-8930-E4D428F5F943}"/>
          </ac:spMkLst>
        </pc:spChg>
        <pc:picChg chg="add mod">
          <ac:chgData name="Lone Brownman" userId="1ca60f459080e5cd" providerId="LiveId" clId="{840E1A81-72D3-4592-9396-6849FD5274D9}" dt="2023-08-15T14:29:56.887" v="611" actId="14100"/>
          <ac:picMkLst>
            <pc:docMk/>
            <pc:sldMk cId="1398439132" sldId="316"/>
            <ac:picMk id="6" creationId="{4AB9F2A6-690E-2A3A-4A65-7B8E789455FF}"/>
          </ac:picMkLst>
        </pc:picChg>
      </pc:sldChg>
      <pc:sldChg chg="addSp modSp mod">
        <pc:chgData name="Lone Brownman" userId="1ca60f459080e5cd" providerId="LiveId" clId="{840E1A81-72D3-4592-9396-6849FD5274D9}" dt="2023-08-15T14:31:01.487" v="626" actId="14100"/>
        <pc:sldMkLst>
          <pc:docMk/>
          <pc:sldMk cId="3975168428" sldId="317"/>
        </pc:sldMkLst>
        <pc:spChg chg="mod">
          <ac:chgData name="Lone Brownman" userId="1ca60f459080e5cd" providerId="LiveId" clId="{840E1A81-72D3-4592-9396-6849FD5274D9}" dt="2023-08-15T14:30:36.399" v="622" actId="5793"/>
          <ac:spMkLst>
            <pc:docMk/>
            <pc:sldMk cId="3975168428" sldId="317"/>
            <ac:spMk id="5" creationId="{1B07C49E-AFFC-EC46-8930-E4D428F5F943}"/>
          </ac:spMkLst>
        </pc:spChg>
        <pc:picChg chg="add mod">
          <ac:chgData name="Lone Brownman" userId="1ca60f459080e5cd" providerId="LiveId" clId="{840E1A81-72D3-4592-9396-6849FD5274D9}" dt="2023-08-15T14:31:01.487" v="626" actId="14100"/>
          <ac:picMkLst>
            <pc:docMk/>
            <pc:sldMk cId="3975168428" sldId="317"/>
            <ac:picMk id="6" creationId="{0BDD3732-DE8B-29AE-DB7C-15DB0963D1FC}"/>
          </ac:picMkLst>
        </pc:picChg>
      </pc:sldChg>
      <pc:sldChg chg="addSp modSp mod">
        <pc:chgData name="Lone Brownman" userId="1ca60f459080e5cd" providerId="LiveId" clId="{840E1A81-72D3-4592-9396-6849FD5274D9}" dt="2023-08-15T14:35:15.926" v="701" actId="1076"/>
        <pc:sldMkLst>
          <pc:docMk/>
          <pc:sldMk cId="239597884" sldId="318"/>
        </pc:sldMkLst>
        <pc:spChg chg="mod">
          <ac:chgData name="Lone Brownman" userId="1ca60f459080e5cd" providerId="LiveId" clId="{840E1A81-72D3-4592-9396-6849FD5274D9}" dt="2023-08-15T14:34:49.127" v="697" actId="1076"/>
          <ac:spMkLst>
            <pc:docMk/>
            <pc:sldMk cId="239597884" sldId="318"/>
            <ac:spMk id="5" creationId="{85D9F803-CDBC-C74C-AF1B-2B5937D1C241}"/>
          </ac:spMkLst>
        </pc:spChg>
        <pc:spChg chg="mod">
          <ac:chgData name="Lone Brownman" userId="1ca60f459080e5cd" providerId="LiveId" clId="{840E1A81-72D3-4592-9396-6849FD5274D9}" dt="2023-08-15T14:34:29.461" v="687"/>
          <ac:spMkLst>
            <pc:docMk/>
            <pc:sldMk cId="239597884" sldId="318"/>
            <ac:spMk id="8" creationId="{2E0ECA32-E146-40DA-85CD-9677244BC3EC}"/>
          </ac:spMkLst>
        </pc:spChg>
        <pc:picChg chg="add mod">
          <ac:chgData name="Lone Brownman" userId="1ca60f459080e5cd" providerId="LiveId" clId="{840E1A81-72D3-4592-9396-6849FD5274D9}" dt="2023-08-15T14:35:00.864" v="699" actId="1076"/>
          <ac:picMkLst>
            <pc:docMk/>
            <pc:sldMk cId="239597884" sldId="318"/>
            <ac:picMk id="4" creationId="{5A63B69F-120D-896E-FE44-4C253C776938}"/>
          </ac:picMkLst>
        </pc:picChg>
        <pc:picChg chg="add mod">
          <ac:chgData name="Lone Brownman" userId="1ca60f459080e5cd" providerId="LiveId" clId="{840E1A81-72D3-4592-9396-6849FD5274D9}" dt="2023-08-15T14:35:15.926" v="701" actId="1076"/>
          <ac:picMkLst>
            <pc:docMk/>
            <pc:sldMk cId="239597884" sldId="318"/>
            <ac:picMk id="7" creationId="{FDA22330-A0CF-93BE-47DD-6AE16A0B4D41}"/>
          </ac:picMkLst>
        </pc:picChg>
      </pc:sldChg>
      <pc:sldChg chg="addSp delSp modSp mod">
        <pc:chgData name="Lone Brownman" userId="1ca60f459080e5cd" providerId="LiveId" clId="{840E1A81-72D3-4592-9396-6849FD5274D9}" dt="2023-08-15T14:37:16.463" v="716" actId="1076"/>
        <pc:sldMkLst>
          <pc:docMk/>
          <pc:sldMk cId="232499080" sldId="319"/>
        </pc:sldMkLst>
        <pc:spChg chg="mod">
          <ac:chgData name="Lone Brownman" userId="1ca60f459080e5cd" providerId="LiveId" clId="{840E1A81-72D3-4592-9396-6849FD5274D9}" dt="2023-08-15T14:36:00.767" v="708" actId="14100"/>
          <ac:spMkLst>
            <pc:docMk/>
            <pc:sldMk cId="232499080" sldId="319"/>
            <ac:spMk id="5" creationId="{85D9F803-CDBC-C74C-AF1B-2B5937D1C241}"/>
          </ac:spMkLst>
        </pc:spChg>
        <pc:picChg chg="add del mod">
          <ac:chgData name="Lone Brownman" userId="1ca60f459080e5cd" providerId="LiveId" clId="{840E1A81-72D3-4592-9396-6849FD5274D9}" dt="2023-08-15T14:36:23.231" v="712" actId="478"/>
          <ac:picMkLst>
            <pc:docMk/>
            <pc:sldMk cId="232499080" sldId="319"/>
            <ac:picMk id="4" creationId="{852730DE-44F2-7161-E99B-6EAEE87F54C6}"/>
          </ac:picMkLst>
        </pc:picChg>
        <pc:picChg chg="add mod">
          <ac:chgData name="Lone Brownman" userId="1ca60f459080e5cd" providerId="LiveId" clId="{840E1A81-72D3-4592-9396-6849FD5274D9}" dt="2023-08-15T14:36:56.887" v="714" actId="1076"/>
          <ac:picMkLst>
            <pc:docMk/>
            <pc:sldMk cId="232499080" sldId="319"/>
            <ac:picMk id="7" creationId="{6531D078-C7E1-16FA-A7DB-9165A21A7DB8}"/>
          </ac:picMkLst>
        </pc:picChg>
        <pc:picChg chg="add mod">
          <ac:chgData name="Lone Brownman" userId="1ca60f459080e5cd" providerId="LiveId" clId="{840E1A81-72D3-4592-9396-6849FD5274D9}" dt="2023-08-15T14:37:16.463" v="716" actId="1076"/>
          <ac:picMkLst>
            <pc:docMk/>
            <pc:sldMk cId="232499080" sldId="319"/>
            <ac:picMk id="10" creationId="{EFE65112-B4D6-0D4A-AF20-39231FCEC457}"/>
          </ac:picMkLst>
        </pc:picChg>
      </pc:sldChg>
      <pc:sldChg chg="addSp modSp mod">
        <pc:chgData name="Lone Brownman" userId="1ca60f459080e5cd" providerId="LiveId" clId="{840E1A81-72D3-4592-9396-6849FD5274D9}" dt="2023-08-15T14:43:49.497" v="824" actId="14100"/>
        <pc:sldMkLst>
          <pc:docMk/>
          <pc:sldMk cId="3645034231" sldId="320"/>
        </pc:sldMkLst>
        <pc:spChg chg="mod">
          <ac:chgData name="Lone Brownman" userId="1ca60f459080e5cd" providerId="LiveId" clId="{840E1A81-72D3-4592-9396-6849FD5274D9}" dt="2023-08-15T14:43:28.847" v="821" actId="14100"/>
          <ac:spMkLst>
            <pc:docMk/>
            <pc:sldMk cId="3645034231" sldId="320"/>
            <ac:spMk id="5" creationId="{1B07C49E-AFFC-EC46-8930-E4D428F5F943}"/>
          </ac:spMkLst>
        </pc:spChg>
        <pc:picChg chg="add mod">
          <ac:chgData name="Lone Brownman" userId="1ca60f459080e5cd" providerId="LiveId" clId="{840E1A81-72D3-4592-9396-6849FD5274D9}" dt="2023-08-15T14:43:49.497" v="824" actId="14100"/>
          <ac:picMkLst>
            <pc:docMk/>
            <pc:sldMk cId="3645034231" sldId="320"/>
            <ac:picMk id="3" creationId="{95EA7EF6-4553-15A9-466A-AEDF83A7DD20}"/>
          </ac:picMkLst>
        </pc:picChg>
      </pc:sldChg>
      <pc:sldChg chg="addSp modSp mod">
        <pc:chgData name="Lone Brownman" userId="1ca60f459080e5cd" providerId="LiveId" clId="{840E1A81-72D3-4592-9396-6849FD5274D9}" dt="2023-08-15T14:38:56.480" v="749" actId="14100"/>
        <pc:sldMkLst>
          <pc:docMk/>
          <pc:sldMk cId="700132931" sldId="322"/>
        </pc:sldMkLst>
        <pc:spChg chg="mod">
          <ac:chgData name="Lone Brownman" userId="1ca60f459080e5cd" providerId="LiveId" clId="{840E1A81-72D3-4592-9396-6849FD5274D9}" dt="2023-08-15T14:38:56.480" v="749" actId="14100"/>
          <ac:spMkLst>
            <pc:docMk/>
            <pc:sldMk cId="700132931" sldId="322"/>
            <ac:spMk id="5" creationId="{85D9F803-CDBC-C74C-AF1B-2B5937D1C241}"/>
          </ac:spMkLst>
        </pc:spChg>
        <pc:spChg chg="mod">
          <ac:chgData name="Lone Brownman" userId="1ca60f459080e5cd" providerId="LiveId" clId="{840E1A81-72D3-4592-9396-6849FD5274D9}" dt="2023-08-15T14:38:07.197" v="719"/>
          <ac:spMkLst>
            <pc:docMk/>
            <pc:sldMk cId="700132931" sldId="322"/>
            <ac:spMk id="8" creationId="{9456A072-47A6-4424-9ABE-F398119040DD}"/>
          </ac:spMkLst>
        </pc:spChg>
        <pc:picChg chg="add mod">
          <ac:chgData name="Lone Brownman" userId="1ca60f459080e5cd" providerId="LiveId" clId="{840E1A81-72D3-4592-9396-6849FD5274D9}" dt="2023-08-15T14:38:39.671" v="724" actId="1076"/>
          <ac:picMkLst>
            <pc:docMk/>
            <pc:sldMk cId="700132931" sldId="322"/>
            <ac:picMk id="4" creationId="{5A7274D1-4031-1DB5-94BA-1027D1F6BD0D}"/>
          </ac:picMkLst>
        </pc:picChg>
      </pc:sldChg>
      <pc:sldChg chg="addSp modSp mod">
        <pc:chgData name="Lone Brownman" userId="1ca60f459080e5cd" providerId="LiveId" clId="{840E1A81-72D3-4592-9396-6849FD5274D9}" dt="2023-08-15T14:40:14.215" v="767"/>
        <pc:sldMkLst>
          <pc:docMk/>
          <pc:sldMk cId="1866160706" sldId="323"/>
        </pc:sldMkLst>
        <pc:spChg chg="mod">
          <ac:chgData name="Lone Brownman" userId="1ca60f459080e5cd" providerId="LiveId" clId="{840E1A81-72D3-4592-9396-6849FD5274D9}" dt="2023-08-15T14:39:29.175" v="759" actId="14100"/>
          <ac:spMkLst>
            <pc:docMk/>
            <pc:sldMk cId="1866160706" sldId="323"/>
            <ac:spMk id="5" creationId="{85D9F803-CDBC-C74C-AF1B-2B5937D1C241}"/>
          </ac:spMkLst>
        </pc:spChg>
        <pc:spChg chg="mod">
          <ac:chgData name="Lone Brownman" userId="1ca60f459080e5cd" providerId="LiveId" clId="{840E1A81-72D3-4592-9396-6849FD5274D9}" dt="2023-08-15T14:40:14.215" v="767"/>
          <ac:spMkLst>
            <pc:docMk/>
            <pc:sldMk cId="1866160706" sldId="323"/>
            <ac:spMk id="8" creationId="{4EF94599-779E-457E-B57B-6063EBF7A840}"/>
          </ac:spMkLst>
        </pc:spChg>
        <pc:picChg chg="add mod">
          <ac:chgData name="Lone Brownman" userId="1ca60f459080e5cd" providerId="LiveId" clId="{840E1A81-72D3-4592-9396-6849FD5274D9}" dt="2023-08-15T14:39:44.319" v="761" actId="1076"/>
          <ac:picMkLst>
            <pc:docMk/>
            <pc:sldMk cId="1866160706" sldId="323"/>
            <ac:picMk id="4" creationId="{6B4015B3-881B-2807-550B-CFD0252638DE}"/>
          </ac:picMkLst>
        </pc:picChg>
      </pc:sldChg>
      <pc:sldChg chg="addSp modSp mod">
        <pc:chgData name="Lone Brownman" userId="1ca60f459080e5cd" providerId="LiveId" clId="{840E1A81-72D3-4592-9396-6849FD5274D9}" dt="2023-08-15T14:40:58.487" v="780" actId="14100"/>
        <pc:sldMkLst>
          <pc:docMk/>
          <pc:sldMk cId="252359608" sldId="324"/>
        </pc:sldMkLst>
        <pc:spChg chg="mod">
          <ac:chgData name="Lone Brownman" userId="1ca60f459080e5cd" providerId="LiveId" clId="{840E1A81-72D3-4592-9396-6849FD5274D9}" dt="2023-08-15T14:40:40.608" v="777" actId="14100"/>
          <ac:spMkLst>
            <pc:docMk/>
            <pc:sldMk cId="252359608" sldId="324"/>
            <ac:spMk id="5" creationId="{85D9F803-CDBC-C74C-AF1B-2B5937D1C241}"/>
          </ac:spMkLst>
        </pc:spChg>
        <pc:spChg chg="mod">
          <ac:chgData name="Lone Brownman" userId="1ca60f459080e5cd" providerId="LiveId" clId="{840E1A81-72D3-4592-9396-6849FD5274D9}" dt="2023-08-15T14:40:25.740" v="772"/>
          <ac:spMkLst>
            <pc:docMk/>
            <pc:sldMk cId="252359608" sldId="324"/>
            <ac:spMk id="12" creationId="{4D271BF5-BAA1-4CEB-A575-76A097FABBBA}"/>
          </ac:spMkLst>
        </pc:spChg>
        <pc:picChg chg="add mod">
          <ac:chgData name="Lone Brownman" userId="1ca60f459080e5cd" providerId="LiveId" clId="{840E1A81-72D3-4592-9396-6849FD5274D9}" dt="2023-08-15T14:40:58.487" v="780" actId="14100"/>
          <ac:picMkLst>
            <pc:docMk/>
            <pc:sldMk cId="252359608" sldId="324"/>
            <ac:picMk id="4" creationId="{BD0064F6-09F2-2FAA-33E9-F89C911C265C}"/>
          </ac:picMkLst>
        </pc:picChg>
      </pc:sldChg>
      <pc:sldChg chg="modSp mod">
        <pc:chgData name="Lone Brownman" userId="1ca60f459080e5cd" providerId="LiveId" clId="{840E1A81-72D3-4592-9396-6849FD5274D9}" dt="2023-08-15T13:08:40.421" v="32" actId="20577"/>
        <pc:sldMkLst>
          <pc:docMk/>
          <pc:sldMk cId="1277611629" sldId="327"/>
        </pc:sldMkLst>
        <pc:spChg chg="mod">
          <ac:chgData name="Lone Brownman" userId="1ca60f459080e5cd" providerId="LiveId" clId="{840E1A81-72D3-4592-9396-6849FD5274D9}" dt="2023-08-15T13:08:40.421" v="32" actId="20577"/>
          <ac:spMkLst>
            <pc:docMk/>
            <pc:sldMk cId="1277611629" sldId="327"/>
            <ac:spMk id="6" creationId="{2C36AF9D-A911-994B-90EA-013D4CDA5604}"/>
          </ac:spMkLst>
        </pc:spChg>
      </pc:sldChg>
      <pc:sldChg chg="modSp mod">
        <pc:chgData name="Lone Brownman" userId="1ca60f459080e5cd" providerId="LiveId" clId="{840E1A81-72D3-4592-9396-6849FD5274D9}" dt="2023-08-15T13:36:32.040" v="471" actId="5793"/>
        <pc:sldMkLst>
          <pc:docMk/>
          <pc:sldMk cId="1980221439" sldId="331"/>
        </pc:sldMkLst>
        <pc:spChg chg="mod">
          <ac:chgData name="Lone Brownman" userId="1ca60f459080e5cd" providerId="LiveId" clId="{840E1A81-72D3-4592-9396-6849FD5274D9}" dt="2023-08-15T13:36:32.040" v="471" actId="5793"/>
          <ac:spMkLst>
            <pc:docMk/>
            <pc:sldMk cId="1980221439" sldId="331"/>
            <ac:spMk id="10" creationId="{79EF1473-3ADD-43F1-A495-57AAB7FD902F}"/>
          </ac:spMkLst>
        </pc:spChg>
      </pc:sldChg>
      <pc:sldChg chg="modSp mod">
        <pc:chgData name="Lone Brownman" userId="1ca60f459080e5cd" providerId="LiveId" clId="{840E1A81-72D3-4592-9396-6849FD5274D9}" dt="2023-08-15T13:12:15.337" v="93"/>
        <pc:sldMkLst>
          <pc:docMk/>
          <pc:sldMk cId="2560061391" sldId="332"/>
        </pc:sldMkLst>
        <pc:spChg chg="mod">
          <ac:chgData name="Lone Brownman" userId="1ca60f459080e5cd" providerId="LiveId" clId="{840E1A81-72D3-4592-9396-6849FD5274D9}" dt="2023-08-15T13:12:15.337" v="93"/>
          <ac:spMkLst>
            <pc:docMk/>
            <pc:sldMk cId="2560061391" sldId="332"/>
            <ac:spMk id="5" creationId="{8E999A1B-8752-489F-A63B-EA2F60186B52}"/>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050734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941292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Ameer Ashraf</a:t>
            </a:r>
          </a:p>
          <a:p>
            <a:r>
              <a:rPr lang="en-US" dirty="0">
                <a:solidFill>
                  <a:schemeClr val="bg2"/>
                </a:solidFill>
                <a:latin typeface="Abadi" panose="020B0604020104020204" pitchFamily="34" charset="0"/>
                <a:ea typeface="SF Pro" pitchFamily="2" charset="0"/>
                <a:cs typeface="SF Pro" pitchFamily="2" charset="0"/>
              </a:rPr>
              <a:t>8/16/2023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 Using EDA, we summarized the data into categories then we created </a:t>
            </a:r>
          </a:p>
          <a:p>
            <a:r>
              <a:rPr lang="en-US" sz="2200" dirty="0">
                <a:solidFill>
                  <a:schemeClr val="accent3">
                    <a:lumMod val="25000"/>
                  </a:schemeClr>
                </a:solidFill>
                <a:latin typeface="Abadi" panose="020B0604020104020204" pitchFamily="34" charset="0"/>
              </a:rPr>
              <a:t>outcome tables</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ED7A19A8-1240-95F3-4379-3D6880B89D71}"/>
              </a:ext>
            </a:extLst>
          </p:cNvPr>
          <p:cNvPicPr>
            <a:picLocks noChangeAspect="1"/>
          </p:cNvPicPr>
          <p:nvPr/>
        </p:nvPicPr>
        <p:blipFill>
          <a:blip r:embed="rId3"/>
          <a:stretch>
            <a:fillRect/>
          </a:stretch>
        </p:blipFill>
        <p:spPr>
          <a:xfrm>
            <a:off x="1365399" y="3428999"/>
            <a:ext cx="4156859" cy="2866481"/>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400" dirty="0">
                <a:solidFill>
                  <a:schemeClr val="accent3">
                    <a:lumMod val="25000"/>
                  </a:schemeClr>
                </a:solidFill>
                <a:latin typeface="Abadi"/>
              </a:rPr>
              <a:t>• To present the data scatterplots and bar graphs were used</a:t>
            </a:r>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23F499AD-E8AE-D346-BD89-D8FF660B50FD}"/>
              </a:ext>
            </a:extLst>
          </p:cNvPr>
          <p:cNvPicPr>
            <a:picLocks noChangeAspect="1"/>
          </p:cNvPicPr>
          <p:nvPr/>
        </p:nvPicPr>
        <p:blipFill>
          <a:blip r:embed="rId3"/>
          <a:stretch>
            <a:fillRect/>
          </a:stretch>
        </p:blipFill>
        <p:spPr>
          <a:xfrm>
            <a:off x="770010" y="2301241"/>
            <a:ext cx="7190649" cy="3364453"/>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 SQL queries performed:</a:t>
            </a:r>
          </a:p>
          <a:p>
            <a:pPr marL="0" indent="0">
              <a:lnSpc>
                <a:spcPct val="100000"/>
              </a:lnSpc>
              <a:spcBef>
                <a:spcPts val="1400"/>
              </a:spcBef>
              <a:buNone/>
            </a:pPr>
            <a:r>
              <a:rPr lang="en-US" sz="2200" dirty="0">
                <a:solidFill>
                  <a:schemeClr val="accent3">
                    <a:lumMod val="25000"/>
                  </a:schemeClr>
                </a:solidFill>
                <a:latin typeface="Abadi"/>
              </a:rPr>
              <a:t>• Unique names of launch sites </a:t>
            </a:r>
          </a:p>
          <a:p>
            <a:pPr marL="0" indent="0">
              <a:lnSpc>
                <a:spcPct val="100000"/>
              </a:lnSpc>
              <a:spcBef>
                <a:spcPts val="1400"/>
              </a:spcBef>
              <a:buNone/>
            </a:pPr>
            <a:r>
              <a:rPr lang="en-US" sz="2200" dirty="0">
                <a:solidFill>
                  <a:schemeClr val="accent3">
                    <a:lumMod val="25000"/>
                  </a:schemeClr>
                </a:solidFill>
                <a:latin typeface="Abadi"/>
              </a:rPr>
              <a:t>• Top 5 launch sites with names that start with ‘CCA’</a:t>
            </a:r>
          </a:p>
          <a:p>
            <a:pPr marL="0" indent="0">
              <a:lnSpc>
                <a:spcPct val="100000"/>
              </a:lnSpc>
              <a:spcBef>
                <a:spcPts val="1400"/>
              </a:spcBef>
              <a:buNone/>
            </a:pPr>
            <a:r>
              <a:rPr lang="en-US" sz="2200" dirty="0">
                <a:solidFill>
                  <a:schemeClr val="accent3">
                    <a:lumMod val="25000"/>
                  </a:schemeClr>
                </a:solidFill>
                <a:latin typeface="Abadi"/>
              </a:rPr>
              <a:t>• Names and booster weighing between 400 and 600 kg that successfully landed</a:t>
            </a:r>
          </a:p>
          <a:p>
            <a:pPr marL="0" indent="0">
              <a:lnSpc>
                <a:spcPct val="100000"/>
              </a:lnSpc>
              <a:spcBef>
                <a:spcPts val="1400"/>
              </a:spcBef>
              <a:buNone/>
            </a:pPr>
            <a:r>
              <a:rPr lang="en-US" sz="2200" dirty="0">
                <a:solidFill>
                  <a:schemeClr val="accent3">
                    <a:lumMod val="25000"/>
                  </a:schemeClr>
                </a:solidFill>
                <a:latin typeface="Abadi"/>
              </a:rPr>
              <a:t>• Names of the booster with max payloads</a:t>
            </a:r>
          </a:p>
          <a:p>
            <a:pPr marL="0" indent="0">
              <a:lnSpc>
                <a:spcPct val="100000"/>
              </a:lnSpc>
              <a:spcBef>
                <a:spcPts val="1400"/>
              </a:spcBef>
              <a:buNone/>
            </a:pPr>
            <a:r>
              <a:rPr lang="en-US" sz="2200" dirty="0">
                <a:solidFill>
                  <a:schemeClr val="accent3">
                    <a:lumMod val="25000"/>
                  </a:schemeClr>
                </a:solidFill>
                <a:latin typeface="Abadi"/>
              </a:rPr>
              <a:t>• Failed landing outcomes of 2015</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u="sng" dirty="0">
                <a:solidFill>
                  <a:schemeClr val="accent3">
                    <a:lumMod val="25000"/>
                  </a:schemeClr>
                </a:solidFill>
                <a:latin typeface="Abadi" panose="020B0604020104020204" pitchFamily="34" charset="0"/>
              </a:rPr>
              <a:t>Objects created and added to a folium map: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Markers that show all launch sites on a map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Markers that show the success/failed launches for each site on the map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Lines that show the distances between a launch site to its proximities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u="sng" dirty="0">
                <a:solidFill>
                  <a:schemeClr val="accent3">
                    <a:lumMod val="25000"/>
                  </a:schemeClr>
                </a:solidFill>
                <a:latin typeface="Abadi" panose="020B0604020104020204" pitchFamily="34" charset="0"/>
              </a:rPr>
              <a:t>By adding these objects, following geographical patterns about launch sites are found: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Are launch sites in close proximity to railways? Yes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Are launch sites in close proximity to highways? Yes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Are launch sites in close proximity to coastline? Yes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Do launch sites keep certain distance away from cities? Yes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85000" lnSpcReduction="20000"/>
          </a:bodyPr>
          <a:lstStyle/>
          <a:p>
            <a:pPr marL="0" indent="0">
              <a:lnSpc>
                <a:spcPct val="100000"/>
              </a:lnSpc>
              <a:spcBef>
                <a:spcPts val="1400"/>
              </a:spcBef>
              <a:buNone/>
            </a:pPr>
            <a:r>
              <a:rPr lang="en-US" sz="2200" b="1" u="sng" dirty="0">
                <a:solidFill>
                  <a:schemeClr val="accent3">
                    <a:lumMod val="25000"/>
                  </a:schemeClr>
                </a:solidFill>
                <a:latin typeface="Abadi" panose="020B0604020104020204" pitchFamily="34" charset="0"/>
              </a:rPr>
              <a:t>The dashboard application contains a pie chart and a scatter point chart.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u="sng" dirty="0">
                <a:solidFill>
                  <a:schemeClr val="accent3">
                    <a:lumMod val="25000"/>
                  </a:schemeClr>
                </a:solidFill>
                <a:latin typeface="Abadi" panose="020B0604020104020204" pitchFamily="34" charset="0"/>
              </a:rPr>
              <a:t>Pie chart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For showing total success launches by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This chart can be selected to indicate a successful landing distribution across all launch sites or to indicate the success rate of individual launch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u="sng" dirty="0">
                <a:solidFill>
                  <a:schemeClr val="accent3">
                    <a:lumMod val="25000"/>
                  </a:schemeClr>
                </a:solidFill>
                <a:latin typeface="Abadi" panose="020B0604020104020204" pitchFamily="34" charset="0"/>
              </a:rPr>
              <a:t>Scatter chart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For showing the relationship between Outcomes and Payload mass(Kg) by different boosters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Has 2 inputs: All sites/individual site &amp; Payload mass on a slider between 0 and 10000 kg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This chart helps determine how success depends on the launch point, payload mass, and booster version categories.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7500" lnSpcReduction="20000"/>
          </a:bodyPr>
          <a:lstStyle/>
          <a:p>
            <a:pPr marL="0" indent="0">
              <a:lnSpc>
                <a:spcPct val="100000"/>
              </a:lnSpc>
              <a:spcBef>
                <a:spcPts val="1400"/>
              </a:spcBef>
              <a:buNone/>
            </a:pPr>
            <a:r>
              <a:rPr lang="en-US" sz="2200" u="sng" dirty="0">
                <a:solidFill>
                  <a:schemeClr val="accent3">
                    <a:lumMod val="25000"/>
                  </a:schemeClr>
                </a:solidFill>
                <a:latin typeface="Abadi" panose="020B0604020104020204" pitchFamily="34" charset="0"/>
              </a:rPr>
              <a:t>• Perform exploratory Data Analysis</a:t>
            </a:r>
          </a:p>
          <a:p>
            <a:pPr marL="0" indent="0">
              <a:lnSpc>
                <a:spcPct val="100000"/>
              </a:lnSpc>
              <a:spcBef>
                <a:spcPts val="1400"/>
              </a:spcBef>
              <a:buNone/>
            </a:pPr>
            <a:r>
              <a:rPr lang="en-US" sz="2200" u="sng" dirty="0">
                <a:solidFill>
                  <a:schemeClr val="accent3">
                    <a:lumMod val="25000"/>
                  </a:schemeClr>
                </a:solidFill>
                <a:latin typeface="Abadi" panose="020B0604020104020204" pitchFamily="34" charset="0"/>
              </a:rPr>
              <a:t>      and determine Training Labels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Create a column for the class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Standardize the data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Split into training data and test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data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u="sng" dirty="0">
                <a:solidFill>
                  <a:schemeClr val="accent3">
                    <a:lumMod val="25000"/>
                  </a:schemeClr>
                </a:solidFill>
                <a:latin typeface="Abadi" panose="020B0604020104020204" pitchFamily="34" charset="0"/>
              </a:rPr>
              <a:t>Find best Hyperparameter for SVM,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u="sng" dirty="0">
                <a:solidFill>
                  <a:schemeClr val="accent3">
                    <a:lumMod val="25000"/>
                  </a:schemeClr>
                </a:solidFill>
                <a:latin typeface="Abadi" panose="020B0604020104020204" pitchFamily="34" charset="0"/>
              </a:rPr>
              <a:t>Classification Trees and Logistic</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u="sng" dirty="0">
                <a:solidFill>
                  <a:schemeClr val="accent3">
                    <a:lumMod val="25000"/>
                  </a:schemeClr>
                </a:solidFill>
                <a:latin typeface="Abadi" panose="020B0604020104020204" pitchFamily="34" charset="0"/>
              </a:rPr>
              <a:t> Regression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Find the method performs best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using test data</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BFFBE658-88DD-823F-F167-EAADD102968E}"/>
              </a:ext>
            </a:extLst>
          </p:cNvPr>
          <p:cNvPicPr>
            <a:picLocks noChangeAspect="1"/>
          </p:cNvPicPr>
          <p:nvPr/>
        </p:nvPicPr>
        <p:blipFill>
          <a:blip r:embed="rId4"/>
          <a:stretch>
            <a:fillRect/>
          </a:stretch>
        </p:blipFill>
        <p:spPr>
          <a:xfrm>
            <a:off x="5323459" y="2113003"/>
            <a:ext cx="4762913" cy="3543607"/>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451201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Exploratory data analysis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Interactive analytics demo in screenshots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Predictive analysis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Using exploratory analysis, we were able to find the locations of the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sites used, how many, when they were launched, their payload sum,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and the success rate of the landings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Using predictive analysis, we were able to calculate the success rate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for the missions using 4 different models to know for the next time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they launch another Falcon 9 rocket, depending on many different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categorial factors where should they launch.</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B33EA9BE-26EE-6ABE-D241-5A5113DF928D}"/>
              </a:ext>
            </a:extLst>
          </p:cNvPr>
          <p:cNvPicPr>
            <a:picLocks noChangeAspect="1"/>
          </p:cNvPicPr>
          <p:nvPr/>
        </p:nvPicPr>
        <p:blipFill>
          <a:blip r:embed="rId4"/>
          <a:stretch>
            <a:fillRect/>
          </a:stretch>
        </p:blipFill>
        <p:spPr>
          <a:xfrm>
            <a:off x="7609506" y="1184943"/>
            <a:ext cx="4617080" cy="2383009"/>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8101" y="1793980"/>
            <a:ext cx="3922181" cy="3811588"/>
          </a:xfrm>
          <a:prstGeom prst="rect">
            <a:avLst/>
          </a:prstGeom>
        </p:spPr>
        <p:txBody>
          <a:bodyPr>
            <a:normAutofit/>
          </a:bodyPr>
          <a:lstStyle/>
          <a:p>
            <a:pPr>
              <a:lnSpc>
                <a:spcPct val="100000"/>
              </a:lnSpc>
              <a:spcBef>
                <a:spcPts val="1400"/>
              </a:spcBef>
            </a:pPr>
            <a:r>
              <a:rPr lang="en-US" sz="2400" dirty="0"/>
              <a:t>Looking at the data we can see that CCAF5 SLC 40 is the best place to launch because of the high success rate </a:t>
            </a:r>
          </a:p>
          <a:p>
            <a:pPr>
              <a:lnSpc>
                <a:spcPct val="100000"/>
              </a:lnSpc>
              <a:spcBef>
                <a:spcPts val="1400"/>
              </a:spcBef>
            </a:pPr>
            <a:r>
              <a:rPr lang="en-US" sz="2400" dirty="0"/>
              <a:t> We can also see the overall success rate increase over time</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3EBFF82-1EC4-B191-DAF9-1A0D7120EBB4}"/>
              </a:ext>
            </a:extLst>
          </p:cNvPr>
          <p:cNvPicPr>
            <a:picLocks noChangeAspect="1"/>
          </p:cNvPicPr>
          <p:nvPr/>
        </p:nvPicPr>
        <p:blipFill>
          <a:blip r:embed="rId3"/>
          <a:stretch>
            <a:fillRect/>
          </a:stretch>
        </p:blipFill>
        <p:spPr>
          <a:xfrm>
            <a:off x="4500283" y="1672438"/>
            <a:ext cx="7691718" cy="351312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205318"/>
            <a:ext cx="3932238" cy="2743200"/>
          </a:xfrm>
          <a:prstGeom prst="rect">
            <a:avLst/>
          </a:prstGeom>
        </p:spPr>
        <p:txBody>
          <a:bodyPr>
            <a:normAutofit/>
          </a:bodyPr>
          <a:lstStyle/>
          <a:p>
            <a:pPr marL="0" indent="0">
              <a:lnSpc>
                <a:spcPct val="100000"/>
              </a:lnSpc>
              <a:spcBef>
                <a:spcPts val="1400"/>
              </a:spcBef>
              <a:buNone/>
            </a:pPr>
            <a:r>
              <a:rPr lang="en-US" sz="2400" dirty="0"/>
              <a:t>• The data shows that payloads at 9000 kg and under have a high success rate overall </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71B1C04-28D2-AA81-A277-A83C5339FBB0}"/>
              </a:ext>
            </a:extLst>
          </p:cNvPr>
          <p:cNvPicPr>
            <a:picLocks noChangeAspect="1"/>
          </p:cNvPicPr>
          <p:nvPr/>
        </p:nvPicPr>
        <p:blipFill>
          <a:blip r:embed="rId3"/>
          <a:stretch>
            <a:fillRect/>
          </a:stretch>
        </p:blipFill>
        <p:spPr>
          <a:xfrm>
            <a:off x="4338609" y="1942971"/>
            <a:ext cx="7057651" cy="332827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Autofit/>
          </a:bodyPr>
          <a:lstStyle/>
          <a:p>
            <a:pPr marL="0" indent="0">
              <a:lnSpc>
                <a:spcPct val="100000"/>
              </a:lnSpc>
              <a:spcBef>
                <a:spcPts val="1400"/>
              </a:spcBef>
              <a:buNone/>
            </a:pPr>
            <a:r>
              <a:rPr lang="en-US" sz="2400" dirty="0"/>
              <a:t>• Orbit types SSO, HEO, GEO, and ES-L1 have the highest success rates (100%).</a:t>
            </a:r>
          </a:p>
          <a:p>
            <a:pPr marL="0" indent="0">
              <a:lnSpc>
                <a:spcPct val="100000"/>
              </a:lnSpc>
              <a:spcBef>
                <a:spcPts val="1400"/>
              </a:spcBef>
              <a:buNone/>
            </a:pPr>
            <a:r>
              <a:rPr lang="en-US" sz="2400" dirty="0"/>
              <a:t>• On the other hand, the success rate of orbit type GTO is only 50%, and it is the lowest except for type SO, which recorded failure in a single attempt.</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C3466EF-0C48-B4B5-DC4B-9CC20D370054}"/>
              </a:ext>
            </a:extLst>
          </p:cNvPr>
          <p:cNvPicPr>
            <a:picLocks noChangeAspect="1"/>
          </p:cNvPicPr>
          <p:nvPr/>
        </p:nvPicPr>
        <p:blipFill>
          <a:blip r:embed="rId3"/>
          <a:stretch>
            <a:fillRect/>
          </a:stretch>
        </p:blipFill>
        <p:spPr>
          <a:xfrm>
            <a:off x="4828592" y="1535266"/>
            <a:ext cx="6506961" cy="435843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marL="0" indent="0">
              <a:lnSpc>
                <a:spcPct val="100000"/>
              </a:lnSpc>
              <a:spcBef>
                <a:spcPts val="1400"/>
              </a:spcBef>
              <a:buNone/>
            </a:pPr>
            <a:r>
              <a:rPr lang="en-US" sz="2400" dirty="0"/>
              <a:t>• Show a scatter point of Flight number vs. Orbit type </a:t>
            </a:r>
          </a:p>
          <a:p>
            <a:pPr marL="0" indent="0">
              <a:lnSpc>
                <a:spcPct val="100000"/>
              </a:lnSpc>
              <a:spcBef>
                <a:spcPts val="1400"/>
              </a:spcBef>
              <a:buNone/>
            </a:pPr>
            <a:r>
              <a:rPr lang="en-US" sz="2400" dirty="0"/>
              <a:t>• Overall, you can see that success rate improved and that VLEO seems to be the new Orbit that SpaceX is going for </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3D2C160-713F-55CA-1932-111DED285923}"/>
              </a:ext>
            </a:extLst>
          </p:cNvPr>
          <p:cNvPicPr>
            <a:picLocks noChangeAspect="1"/>
          </p:cNvPicPr>
          <p:nvPr/>
        </p:nvPicPr>
        <p:blipFill>
          <a:blip r:embed="rId3"/>
          <a:stretch>
            <a:fillRect/>
          </a:stretch>
        </p:blipFill>
        <p:spPr>
          <a:xfrm>
            <a:off x="4702249" y="1789463"/>
            <a:ext cx="6755723" cy="320625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400" dirty="0"/>
              <a:t>Show a scatter point of payload vs. orbit type </a:t>
            </a:r>
          </a:p>
          <a:p>
            <a:pPr marL="0" indent="0">
              <a:lnSpc>
                <a:spcPct val="100000"/>
              </a:lnSpc>
              <a:spcBef>
                <a:spcPts val="1400"/>
              </a:spcBef>
              <a:buNone/>
            </a:pPr>
            <a:r>
              <a:rPr lang="en-US" sz="2400" dirty="0"/>
              <a:t>• Payload at GTO has no real affect and there is too little data on SO and GEO </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FCC9CED-2543-A3BC-C742-1BE434FE2552}"/>
              </a:ext>
            </a:extLst>
          </p:cNvPr>
          <p:cNvPicPr>
            <a:picLocks noChangeAspect="1"/>
          </p:cNvPicPr>
          <p:nvPr/>
        </p:nvPicPr>
        <p:blipFill>
          <a:blip r:embed="rId3"/>
          <a:stretch>
            <a:fillRect/>
          </a:stretch>
        </p:blipFill>
        <p:spPr>
          <a:xfrm>
            <a:off x="5086339" y="1479488"/>
            <a:ext cx="5425910" cy="4389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00816"/>
            <a:ext cx="3932238" cy="3811588"/>
          </a:xfrm>
          <a:prstGeom prst="rect">
            <a:avLst/>
          </a:prstGeom>
        </p:spPr>
        <p:txBody>
          <a:bodyPr>
            <a:normAutofit/>
          </a:bodyPr>
          <a:lstStyle/>
          <a:p>
            <a:pPr>
              <a:lnSpc>
                <a:spcPct val="100000"/>
              </a:lnSpc>
              <a:spcBef>
                <a:spcPts val="1400"/>
              </a:spcBef>
            </a:pPr>
            <a:r>
              <a:rPr lang="en-US" sz="2400" dirty="0"/>
              <a:t>Show a line chart of yearly average success rate </a:t>
            </a:r>
          </a:p>
          <a:p>
            <a:pPr marL="0" indent="0">
              <a:lnSpc>
                <a:spcPct val="100000"/>
              </a:lnSpc>
              <a:spcBef>
                <a:spcPts val="1400"/>
              </a:spcBef>
              <a:buNone/>
            </a:pPr>
            <a:r>
              <a:rPr lang="en-US" sz="2400" dirty="0"/>
              <a:t>• There seemed to be a continuous success rate until 2018 and halfway through 2019 </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472F373-A0D7-1E77-654D-D9E23C7688F6}"/>
              </a:ext>
            </a:extLst>
          </p:cNvPr>
          <p:cNvPicPr>
            <a:picLocks noChangeAspect="1"/>
          </p:cNvPicPr>
          <p:nvPr/>
        </p:nvPicPr>
        <p:blipFill>
          <a:blip r:embed="rId3"/>
          <a:stretch>
            <a:fillRect/>
          </a:stretch>
        </p:blipFill>
        <p:spPr>
          <a:xfrm>
            <a:off x="4966209" y="1415073"/>
            <a:ext cx="5486875" cy="46105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400" dirty="0"/>
              <a:t>• Find the names of the unique launch sites </a:t>
            </a:r>
          </a:p>
          <a:p>
            <a:pPr marL="0" indent="0">
              <a:lnSpc>
                <a:spcPct val="100000"/>
              </a:lnSpc>
              <a:spcBef>
                <a:spcPts val="1400"/>
              </a:spcBef>
              <a:buNone/>
            </a:pPr>
            <a:r>
              <a:rPr lang="en-US" sz="2400" dirty="0"/>
              <a:t>• Using the “launch site” value from the data set it shows you that there are 4 launch sites </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DE2ECBD-989D-441D-F362-5784327649B6}"/>
              </a:ext>
            </a:extLst>
          </p:cNvPr>
          <p:cNvPicPr>
            <a:picLocks noChangeAspect="1"/>
          </p:cNvPicPr>
          <p:nvPr/>
        </p:nvPicPr>
        <p:blipFill>
          <a:blip r:embed="rId3"/>
          <a:stretch>
            <a:fillRect/>
          </a:stretch>
        </p:blipFill>
        <p:spPr>
          <a:xfrm>
            <a:off x="3743749" y="3082975"/>
            <a:ext cx="3666276" cy="358676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5621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3D5E999-91D1-0313-796F-D793C6A44A37}"/>
              </a:ext>
            </a:extLst>
          </p:cNvPr>
          <p:cNvPicPr>
            <a:picLocks noChangeAspect="1"/>
          </p:cNvPicPr>
          <p:nvPr/>
        </p:nvPicPr>
        <p:blipFill>
          <a:blip r:embed="rId3"/>
          <a:stretch>
            <a:fillRect/>
          </a:stretch>
        </p:blipFill>
        <p:spPr>
          <a:xfrm>
            <a:off x="555721" y="2962068"/>
            <a:ext cx="10729890" cy="306350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308061" cy="4351338"/>
          </a:xfrm>
          <a:prstGeom prst="rect">
            <a:avLst/>
          </a:prstGeom>
        </p:spPr>
        <p:txBody>
          <a:bodyPr>
            <a:normAutofit/>
          </a:bodyPr>
          <a:lstStyle/>
          <a:p>
            <a:pPr marL="0" indent="0">
              <a:lnSpc>
                <a:spcPct val="100000"/>
              </a:lnSpc>
              <a:spcBef>
                <a:spcPts val="1400"/>
              </a:spcBef>
              <a:buNone/>
            </a:pPr>
            <a:r>
              <a:rPr lang="en-US" sz="2400" dirty="0"/>
              <a:t>• Calculate the total payload carried by boosters from NASA </a:t>
            </a:r>
          </a:p>
          <a:p>
            <a:pPr marL="0" indent="0">
              <a:lnSpc>
                <a:spcPct val="100000"/>
              </a:lnSpc>
              <a:spcBef>
                <a:spcPts val="1400"/>
              </a:spcBef>
              <a:buNone/>
            </a:pPr>
            <a:r>
              <a:rPr lang="en-US" sz="2400" dirty="0"/>
              <a:t>• Total payload was calculated by summing all payloads with their code containing ‘CRS’ which is the code for NASA </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CBF18E6-4A73-665C-C5EB-092C8B91EDD0}"/>
              </a:ext>
            </a:extLst>
          </p:cNvPr>
          <p:cNvPicPr>
            <a:picLocks noChangeAspect="1"/>
          </p:cNvPicPr>
          <p:nvPr/>
        </p:nvPicPr>
        <p:blipFill>
          <a:blip r:embed="rId3"/>
          <a:stretch>
            <a:fillRect/>
          </a:stretch>
        </p:blipFill>
        <p:spPr>
          <a:xfrm>
            <a:off x="5852080" y="1825625"/>
            <a:ext cx="6237364" cy="240571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831975"/>
          </a:xfrm>
          <a:prstGeom prst="rect">
            <a:avLst/>
          </a:prstGeom>
        </p:spPr>
        <p:txBody>
          <a:bodyPr>
            <a:normAutofit/>
          </a:bodyPr>
          <a:lstStyle/>
          <a:p>
            <a:pPr marL="0" indent="0">
              <a:lnSpc>
                <a:spcPct val="100000"/>
              </a:lnSpc>
              <a:spcBef>
                <a:spcPts val="1400"/>
              </a:spcBef>
              <a:buNone/>
            </a:pPr>
            <a:r>
              <a:rPr lang="en-US" sz="2400" dirty="0"/>
              <a:t>• Calculate the average payload mass carried by booster version F9 v1.1 </a:t>
            </a:r>
          </a:p>
          <a:p>
            <a:pPr marL="0" indent="0">
              <a:lnSpc>
                <a:spcPct val="100000"/>
              </a:lnSpc>
              <a:spcBef>
                <a:spcPts val="1400"/>
              </a:spcBef>
              <a:buNone/>
            </a:pPr>
            <a:r>
              <a:rPr lang="en-US" sz="2400" dirty="0"/>
              <a:t>• After filtering the data by booster version, the average payload mass obtained is 2,928 kg.</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9A1741D-F5BB-D580-AC90-91FE2553D32E}"/>
              </a:ext>
            </a:extLst>
          </p:cNvPr>
          <p:cNvPicPr>
            <a:picLocks noChangeAspect="1"/>
          </p:cNvPicPr>
          <p:nvPr/>
        </p:nvPicPr>
        <p:blipFill>
          <a:blip r:embed="rId3"/>
          <a:stretch>
            <a:fillRect/>
          </a:stretch>
        </p:blipFill>
        <p:spPr>
          <a:xfrm>
            <a:off x="1183341" y="3657600"/>
            <a:ext cx="8390965" cy="243861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527175"/>
          </a:xfrm>
          <a:prstGeom prst="rect">
            <a:avLst/>
          </a:prstGeom>
        </p:spPr>
        <p:txBody>
          <a:bodyPr lIns="91440" tIns="45720" rIns="91440" bIns="45720" anchor="t">
            <a:normAutofit/>
          </a:bodyPr>
          <a:lstStyle/>
          <a:p>
            <a:pPr marL="0" indent="0">
              <a:lnSpc>
                <a:spcPct val="100000"/>
              </a:lnSpc>
              <a:spcBef>
                <a:spcPts val="1400"/>
              </a:spcBef>
              <a:buNone/>
            </a:pPr>
            <a:r>
              <a:rPr lang="en-US" sz="2400" dirty="0"/>
              <a:t>• Find the dates of the first successful landing outcome on ground pad </a:t>
            </a:r>
          </a:p>
          <a:p>
            <a:pPr marL="0" indent="0">
              <a:lnSpc>
                <a:spcPct val="100000"/>
              </a:lnSpc>
              <a:spcBef>
                <a:spcPts val="1400"/>
              </a:spcBef>
              <a:buNone/>
            </a:pPr>
            <a:r>
              <a:rPr lang="en-US" sz="2400" dirty="0"/>
              <a:t>• After filtering the data on ground pad, the first successful landing was on 12-22-2015</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3DC4A958-3024-CF2B-337F-5A1354F5E5C9}"/>
              </a:ext>
            </a:extLst>
          </p:cNvPr>
          <p:cNvPicPr>
            <a:picLocks noChangeAspect="1"/>
          </p:cNvPicPr>
          <p:nvPr/>
        </p:nvPicPr>
        <p:blipFill>
          <a:blip r:embed="rId3"/>
          <a:stretch>
            <a:fillRect/>
          </a:stretch>
        </p:blipFill>
        <p:spPr>
          <a:xfrm>
            <a:off x="2389511" y="3675530"/>
            <a:ext cx="6310302" cy="235004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065057"/>
          </a:xfrm>
          <a:prstGeom prst="rect">
            <a:avLst/>
          </a:prstGeom>
        </p:spPr>
        <p:txBody>
          <a:bodyPr lIns="91440" tIns="45720" rIns="91440" bIns="45720" anchor="t">
            <a:normAutofit/>
          </a:bodyPr>
          <a:lstStyle/>
          <a:p>
            <a:pPr marL="0" indent="0">
              <a:lnSpc>
                <a:spcPct val="100000"/>
              </a:lnSpc>
              <a:spcBef>
                <a:spcPts val="1400"/>
              </a:spcBef>
              <a:buNone/>
            </a:pPr>
            <a:r>
              <a:rPr lang="en-US" sz="2400" dirty="0"/>
              <a:t>• List the names of boosters which have successfully landed on drone ship and had payload mass greater than 4000 but less than 6000</a:t>
            </a:r>
          </a:p>
          <a:p>
            <a:pPr marL="0" indent="0">
              <a:lnSpc>
                <a:spcPct val="100000"/>
              </a:lnSpc>
              <a:spcBef>
                <a:spcPts val="1400"/>
              </a:spcBef>
              <a:buNone/>
            </a:pPr>
            <a:r>
              <a:rPr lang="en-US" sz="2400" dirty="0"/>
              <a:t>• After filtering for distinct booster versions, the 4 booster versions used where these </a:t>
            </a:r>
            <a:endParaRPr lang="en-US" sz="24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8945DDE-5C60-2781-588C-9A5DEFB3B223}"/>
              </a:ext>
            </a:extLst>
          </p:cNvPr>
          <p:cNvPicPr>
            <a:picLocks noChangeAspect="1"/>
          </p:cNvPicPr>
          <p:nvPr/>
        </p:nvPicPr>
        <p:blipFill>
          <a:blip r:embed="rId3"/>
          <a:stretch>
            <a:fillRect/>
          </a:stretch>
        </p:blipFill>
        <p:spPr>
          <a:xfrm>
            <a:off x="3662583" y="3307360"/>
            <a:ext cx="4118782" cy="337566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5062"/>
            <a:ext cx="10515600" cy="521293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u="sng"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using web scraping and SpaceX API;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Exploratory Data Analysis (EDA), including data wrangling, data visualization and interactive visual analytics;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Machine Learning Prediction.</a:t>
            </a:r>
          </a:p>
          <a:p>
            <a:pPr>
              <a:lnSpc>
                <a:spcPct val="100000"/>
              </a:lnSpc>
              <a:spcBef>
                <a:spcPts val="1400"/>
              </a:spcBef>
            </a:pPr>
            <a:r>
              <a:rPr lang="en-US" sz="2200" u="sng"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All data collected came from public sources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EDA helped identify the features best ft to predict a successful landing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Machine Learning helped show which model to apply for the best possible success rate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634751"/>
          </a:xfrm>
          <a:prstGeom prst="rect">
            <a:avLst/>
          </a:prstGeom>
        </p:spPr>
        <p:txBody>
          <a:bodyPr>
            <a:normAutofit/>
          </a:bodyPr>
          <a:lstStyle/>
          <a:p>
            <a:pPr marL="0" indent="0">
              <a:lnSpc>
                <a:spcPct val="100000"/>
              </a:lnSpc>
              <a:spcBef>
                <a:spcPts val="1400"/>
              </a:spcBef>
              <a:buNone/>
            </a:pPr>
            <a:r>
              <a:rPr lang="en-US" sz="2400" dirty="0"/>
              <a:t>• Calculate the total number of successful and failure mission outcomes </a:t>
            </a:r>
          </a:p>
          <a:p>
            <a:pPr marL="0" indent="0">
              <a:lnSpc>
                <a:spcPct val="100000"/>
              </a:lnSpc>
              <a:spcBef>
                <a:spcPts val="1400"/>
              </a:spcBef>
              <a:buNone/>
            </a:pPr>
            <a:r>
              <a:rPr lang="en-US" sz="2400" dirty="0"/>
              <a:t>• After grouping mission outcomes and counting records produces this summary </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0EF45C4-2CC6-D50D-9D5E-B81164325847}"/>
              </a:ext>
            </a:extLst>
          </p:cNvPr>
          <p:cNvPicPr>
            <a:picLocks noChangeAspect="1"/>
          </p:cNvPicPr>
          <p:nvPr/>
        </p:nvPicPr>
        <p:blipFill>
          <a:blip r:embed="rId3"/>
          <a:stretch>
            <a:fillRect/>
          </a:stretch>
        </p:blipFill>
        <p:spPr>
          <a:xfrm>
            <a:off x="1168723" y="3602563"/>
            <a:ext cx="9040110" cy="242301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885763"/>
          </a:xfrm>
          <a:prstGeom prst="rect">
            <a:avLst/>
          </a:prstGeom>
        </p:spPr>
        <p:txBody>
          <a:bodyPr>
            <a:normAutofit/>
          </a:bodyPr>
          <a:lstStyle/>
          <a:p>
            <a:pPr marL="0" indent="0">
              <a:lnSpc>
                <a:spcPct val="100000"/>
              </a:lnSpc>
              <a:spcBef>
                <a:spcPts val="1400"/>
              </a:spcBef>
              <a:buNone/>
            </a:pPr>
            <a:r>
              <a:rPr lang="en-US" sz="2400" dirty="0"/>
              <a:t>• List the names of the booster which have carried the maximum payload mass </a:t>
            </a:r>
          </a:p>
          <a:p>
            <a:pPr marL="0" indent="0">
              <a:lnSpc>
                <a:spcPct val="100000"/>
              </a:lnSpc>
              <a:spcBef>
                <a:spcPts val="1400"/>
              </a:spcBef>
              <a:buNone/>
            </a:pPr>
            <a:r>
              <a:rPr lang="en-US" sz="2400" dirty="0"/>
              <a:t>• These are the boosters that have had the maximum payload according to the data</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EBC7AD7-70A2-31EB-B152-F6E3F7BB7C81}"/>
              </a:ext>
            </a:extLst>
          </p:cNvPr>
          <p:cNvPicPr>
            <a:picLocks noChangeAspect="1"/>
          </p:cNvPicPr>
          <p:nvPr/>
        </p:nvPicPr>
        <p:blipFill>
          <a:blip r:embed="rId3"/>
          <a:stretch>
            <a:fillRect/>
          </a:stretch>
        </p:blipFill>
        <p:spPr>
          <a:xfrm>
            <a:off x="3188092" y="3429000"/>
            <a:ext cx="5025590" cy="315109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616822"/>
          </a:xfrm>
          <a:prstGeom prst="rect">
            <a:avLst/>
          </a:prstGeom>
        </p:spPr>
        <p:txBody>
          <a:bodyPr lIns="91440" tIns="45720" rIns="91440" bIns="45720" anchor="t">
            <a:normAutofit/>
          </a:bodyPr>
          <a:lstStyle/>
          <a:p>
            <a:pPr marL="0" indent="0">
              <a:lnSpc>
                <a:spcPct val="100000"/>
              </a:lnSpc>
              <a:spcBef>
                <a:spcPts val="1400"/>
              </a:spcBef>
              <a:buNone/>
            </a:pPr>
            <a:r>
              <a:rPr lang="en-US" sz="2400" dirty="0"/>
              <a:t>• List the failed landing outcomes in drone ship, their booster versions, and launch site names for in year 2015 </a:t>
            </a:r>
          </a:p>
          <a:p>
            <a:pPr marL="0" indent="0">
              <a:lnSpc>
                <a:spcPct val="100000"/>
              </a:lnSpc>
              <a:spcBef>
                <a:spcPts val="1400"/>
              </a:spcBef>
              <a:buNone/>
            </a:pPr>
            <a:r>
              <a:rPr lang="en-US" sz="2400" dirty="0"/>
              <a:t>• For failed landing outcomes in drone ships there were only 2</a:t>
            </a:r>
            <a:endParaRPr lang="en-US" sz="24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AB9F2A6-690E-2A3A-4A65-7B8E789455FF}"/>
              </a:ext>
            </a:extLst>
          </p:cNvPr>
          <p:cNvPicPr>
            <a:picLocks noChangeAspect="1"/>
          </p:cNvPicPr>
          <p:nvPr/>
        </p:nvPicPr>
        <p:blipFill>
          <a:blip r:embed="rId3"/>
          <a:stretch>
            <a:fillRect/>
          </a:stretch>
        </p:blipFill>
        <p:spPr>
          <a:xfrm>
            <a:off x="1603230" y="3815580"/>
            <a:ext cx="8524176" cy="245971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5433566" cy="4826187"/>
          </a:xfrm>
          <a:prstGeom prst="rect">
            <a:avLst/>
          </a:prstGeom>
        </p:spPr>
        <p:txBody>
          <a:bodyPr lIns="91440" tIns="45720" rIns="91440" bIns="45720" anchor="t"/>
          <a:lstStyle/>
          <a:p>
            <a:pPr marL="0" indent="0">
              <a:lnSpc>
                <a:spcPct val="100000"/>
              </a:lnSpc>
              <a:spcBef>
                <a:spcPts val="1400"/>
              </a:spcBef>
              <a:buNone/>
            </a:pPr>
            <a:r>
              <a:rPr lang="en-US" sz="2400" dirty="0"/>
              <a:t>• Rank the count of landing outcomes (such as Failure (drone ship) or Success (ground pad)) between the date 2010-06-04 and 2017-03-20, in descending order </a:t>
            </a:r>
          </a:p>
          <a:p>
            <a:pPr marL="0" indent="0">
              <a:lnSpc>
                <a:spcPct val="100000"/>
              </a:lnSpc>
              <a:spcBef>
                <a:spcPts val="1400"/>
              </a:spcBef>
              <a:buNone/>
            </a:pPr>
            <a:r>
              <a:rPr lang="en-US" sz="2400" dirty="0"/>
              <a:t>• Ranking: there were 5 Failure for drone ships which of the two datatypes we want to see its the current king for occurrences compared to the success of the ground pad at 3 times</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BDD3732-DE8B-29AE-DB7C-15DB0963D1FC}"/>
              </a:ext>
            </a:extLst>
          </p:cNvPr>
          <p:cNvPicPr>
            <a:picLocks noChangeAspect="1"/>
          </p:cNvPicPr>
          <p:nvPr/>
        </p:nvPicPr>
        <p:blipFill>
          <a:blip r:embed="rId3"/>
          <a:stretch>
            <a:fillRect/>
          </a:stretch>
        </p:blipFill>
        <p:spPr>
          <a:xfrm>
            <a:off x="6260681" y="1521851"/>
            <a:ext cx="5609409" cy="403626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178508" cy="4351338"/>
          </a:xfrm>
          <a:prstGeom prst="rect">
            <a:avLst/>
          </a:prstGeom>
        </p:spPr>
        <p:txBody>
          <a:bodyPr lIns="91440" tIns="45720" rIns="91440" bIns="45720" anchor="t">
            <a:normAutofit/>
          </a:bodyPr>
          <a:lstStyle/>
          <a:p>
            <a:pPr marL="0" indent="0">
              <a:lnSpc>
                <a:spcPct val="100000"/>
              </a:lnSpc>
              <a:spcBef>
                <a:spcPts val="1400"/>
              </a:spcBef>
              <a:buNone/>
            </a:pPr>
            <a:r>
              <a:rPr lang="en-US" sz="2400" dirty="0"/>
              <a:t>• The map on the right shows all SpaceX launch sites, and the right map also shows that all launch sites are in the United States. </a:t>
            </a:r>
          </a:p>
          <a:p>
            <a:pPr marL="0" indent="0">
              <a:lnSpc>
                <a:spcPct val="100000"/>
              </a:lnSpc>
              <a:spcBef>
                <a:spcPts val="1400"/>
              </a:spcBef>
              <a:buNone/>
            </a:pPr>
            <a:r>
              <a:rPr lang="en-US" sz="2400" dirty="0"/>
              <a:t>• As can be seen on the map, all launch sites are near the coast. </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Picture 5">
            <a:extLst>
              <a:ext uri="{FF2B5EF4-FFF2-40B4-BE49-F238E27FC236}">
                <a16:creationId xmlns:a16="http://schemas.microsoft.com/office/drawing/2014/main" id="{52A7264A-36F7-9CD3-D73B-212BBB159B7C}"/>
              </a:ext>
            </a:extLst>
          </p:cNvPr>
          <p:cNvPicPr>
            <a:picLocks noChangeAspect="1"/>
          </p:cNvPicPr>
          <p:nvPr/>
        </p:nvPicPr>
        <p:blipFill>
          <a:blip r:embed="rId3"/>
          <a:stretch>
            <a:fillRect/>
          </a:stretch>
        </p:blipFill>
        <p:spPr>
          <a:xfrm>
            <a:off x="4948519" y="1268543"/>
            <a:ext cx="7174198" cy="450472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6576" y="1431178"/>
            <a:ext cx="3174461" cy="1957481"/>
          </a:xfrm>
          <a:prstGeom prst="rect">
            <a:avLst/>
          </a:prstGeom>
        </p:spPr>
        <p:txBody>
          <a:bodyPr lIns="91440" tIns="45720" rIns="91440" bIns="45720" anchor="t">
            <a:noAutofit/>
          </a:bodyPr>
          <a:lstStyle/>
          <a:p>
            <a:pPr marL="0" indent="0">
              <a:spcBef>
                <a:spcPts val="1400"/>
              </a:spcBef>
              <a:buNone/>
            </a:pPr>
            <a:r>
              <a:rPr lang="en-US" sz="2400" dirty="0"/>
              <a:t>By clicking on the marker clusters, successful landing (green) or failed landing (red) are displayed.</a:t>
            </a:r>
            <a:endParaRPr lang="en-US" sz="24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26576" y="53864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Outcomes</a:t>
            </a:r>
          </a:p>
        </p:txBody>
      </p:sp>
      <p:pic>
        <p:nvPicPr>
          <p:cNvPr id="4" name="Picture 3">
            <a:extLst>
              <a:ext uri="{FF2B5EF4-FFF2-40B4-BE49-F238E27FC236}">
                <a16:creationId xmlns:a16="http://schemas.microsoft.com/office/drawing/2014/main" id="{5A63B69F-120D-896E-FE44-4C253C776938}"/>
              </a:ext>
            </a:extLst>
          </p:cNvPr>
          <p:cNvPicPr>
            <a:picLocks noChangeAspect="1"/>
          </p:cNvPicPr>
          <p:nvPr/>
        </p:nvPicPr>
        <p:blipFill>
          <a:blip r:embed="rId3"/>
          <a:stretch>
            <a:fillRect/>
          </a:stretch>
        </p:blipFill>
        <p:spPr>
          <a:xfrm>
            <a:off x="586263" y="3429000"/>
            <a:ext cx="3673158" cy="2651990"/>
          </a:xfrm>
          <a:prstGeom prst="rect">
            <a:avLst/>
          </a:prstGeom>
        </p:spPr>
      </p:pic>
      <p:pic>
        <p:nvPicPr>
          <p:cNvPr id="7" name="Picture 6">
            <a:extLst>
              <a:ext uri="{FF2B5EF4-FFF2-40B4-BE49-F238E27FC236}">
                <a16:creationId xmlns:a16="http://schemas.microsoft.com/office/drawing/2014/main" id="{FDA22330-A0CF-93BE-47DD-6AE16A0B4D41}"/>
              </a:ext>
            </a:extLst>
          </p:cNvPr>
          <p:cNvPicPr>
            <a:picLocks noChangeAspect="1"/>
          </p:cNvPicPr>
          <p:nvPr/>
        </p:nvPicPr>
        <p:blipFill>
          <a:blip r:embed="rId4"/>
          <a:stretch>
            <a:fillRect/>
          </a:stretch>
        </p:blipFill>
        <p:spPr>
          <a:xfrm>
            <a:off x="4679856" y="1459059"/>
            <a:ext cx="6462320" cy="393988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9"/>
            <a:ext cx="10687962" cy="1267664"/>
          </a:xfrm>
          <a:prstGeom prst="rect">
            <a:avLst/>
          </a:prstGeom>
        </p:spPr>
        <p:txBody>
          <a:bodyPr lIns="91440" tIns="45720" rIns="91440" bIns="45720" anchor="t">
            <a:normAutofit/>
          </a:bodyPr>
          <a:lstStyle/>
          <a:p>
            <a:pPr marL="0" indent="0">
              <a:lnSpc>
                <a:spcPct val="100000"/>
              </a:lnSpc>
              <a:spcBef>
                <a:spcPts val="1400"/>
              </a:spcBef>
              <a:buNone/>
            </a:pPr>
            <a:r>
              <a:rPr lang="en-US" sz="2400" dirty="0"/>
              <a:t>• It can be found that the launch site is close to railways and highways for transportation of equipment or personnel and is also close to coastline and relatively far from the cities so that launch failure does not pose a threat.</a:t>
            </a:r>
            <a:endParaRPr lang="en-US" sz="24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7" name="Picture 6">
            <a:extLst>
              <a:ext uri="{FF2B5EF4-FFF2-40B4-BE49-F238E27FC236}">
                <a16:creationId xmlns:a16="http://schemas.microsoft.com/office/drawing/2014/main" id="{6531D078-C7E1-16FA-A7DB-9165A21A7DB8}"/>
              </a:ext>
            </a:extLst>
          </p:cNvPr>
          <p:cNvPicPr>
            <a:picLocks noChangeAspect="1"/>
          </p:cNvPicPr>
          <p:nvPr/>
        </p:nvPicPr>
        <p:blipFill>
          <a:blip r:embed="rId3"/>
          <a:stretch>
            <a:fillRect/>
          </a:stretch>
        </p:blipFill>
        <p:spPr>
          <a:xfrm>
            <a:off x="770011" y="2958353"/>
            <a:ext cx="4168501" cy="3452159"/>
          </a:xfrm>
          <a:prstGeom prst="rect">
            <a:avLst/>
          </a:prstGeom>
        </p:spPr>
      </p:pic>
      <p:pic>
        <p:nvPicPr>
          <p:cNvPr id="10" name="Picture 9">
            <a:extLst>
              <a:ext uri="{FF2B5EF4-FFF2-40B4-BE49-F238E27FC236}">
                <a16:creationId xmlns:a16="http://schemas.microsoft.com/office/drawing/2014/main" id="{EFE65112-B4D6-0D4A-AF20-39231FCEC457}"/>
              </a:ext>
            </a:extLst>
          </p:cNvPr>
          <p:cNvPicPr>
            <a:picLocks noChangeAspect="1"/>
          </p:cNvPicPr>
          <p:nvPr/>
        </p:nvPicPr>
        <p:blipFill>
          <a:blip r:embed="rId4"/>
          <a:stretch>
            <a:fillRect/>
          </a:stretch>
        </p:blipFill>
        <p:spPr>
          <a:xfrm>
            <a:off x="5613522" y="2958353"/>
            <a:ext cx="4084674" cy="343691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4"/>
            <a:ext cx="3676483" cy="1473387"/>
          </a:xfrm>
          <a:prstGeom prst="rect">
            <a:avLst/>
          </a:prstGeom>
        </p:spPr>
        <p:txBody>
          <a:bodyPr lIns="91440" tIns="45720" rIns="91440" bIns="45720" anchor="t">
            <a:normAutofit/>
          </a:bodyPr>
          <a:lstStyle/>
          <a:p>
            <a:pPr>
              <a:lnSpc>
                <a:spcPct val="100000"/>
              </a:lnSpc>
              <a:spcBef>
                <a:spcPts val="1400"/>
              </a:spcBef>
            </a:pPr>
            <a:r>
              <a:rPr lang="en-US" sz="2400" dirty="0"/>
              <a:t>KSC LC-39A has the highest success rate</a:t>
            </a:r>
            <a:endParaRPr lang="en-US" sz="24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Launch success rate </a:t>
            </a:r>
          </a:p>
        </p:txBody>
      </p:sp>
      <p:pic>
        <p:nvPicPr>
          <p:cNvPr id="4" name="Picture 3">
            <a:extLst>
              <a:ext uri="{FF2B5EF4-FFF2-40B4-BE49-F238E27FC236}">
                <a16:creationId xmlns:a16="http://schemas.microsoft.com/office/drawing/2014/main" id="{5A7274D1-4031-1DB5-94BA-1027D1F6BD0D}"/>
              </a:ext>
            </a:extLst>
          </p:cNvPr>
          <p:cNvPicPr>
            <a:picLocks noChangeAspect="1"/>
          </p:cNvPicPr>
          <p:nvPr/>
        </p:nvPicPr>
        <p:blipFill>
          <a:blip r:embed="rId3"/>
          <a:stretch>
            <a:fillRect/>
          </a:stretch>
        </p:blipFill>
        <p:spPr>
          <a:xfrm>
            <a:off x="4679577" y="2441606"/>
            <a:ext cx="5845047" cy="398560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23931"/>
            <a:ext cx="10879838" cy="5092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000" dirty="0">
                <a:solidFill>
                  <a:schemeClr val="tx1"/>
                </a:solidFill>
                <a:latin typeface="Arial" panose="020B0604020202020204" pitchFamily="34" charset="0"/>
                <a:cs typeface="Arial" panose="020B0604020202020204" pitchFamily="34" charset="0"/>
              </a:rPr>
              <a:t>	The era of commercial space has arrived, and there are several companies that are making space travel affordable for everyone. Perhaps the most successful of them is SpaceX, and one of the reasons is that their rocket launch is relatively inexpensive. </a:t>
            </a:r>
          </a:p>
          <a:p>
            <a:pPr marL="0" indent="0">
              <a:spcBef>
                <a:spcPts val="1400"/>
              </a:spcBef>
              <a:buNone/>
            </a:pPr>
            <a:r>
              <a:rPr lang="en-US" sz="2000" dirty="0">
                <a:solidFill>
                  <a:schemeClr val="tx1"/>
                </a:solidFill>
                <a:latin typeface="Arial" panose="020B0604020202020204" pitchFamily="34" charset="0"/>
                <a:cs typeface="Arial" panose="020B0604020202020204" pitchFamily="34" charset="0"/>
              </a:rPr>
              <a:t>	SpaceX advertises Falcon 9 rocket launches on its website, with a cost of 62 million dollars; other providers cost upward of 165 million dollars each, much of the savings is because SpaceX can reuse the first stage. </a:t>
            </a:r>
          </a:p>
          <a:p>
            <a:pPr marL="0" indent="0">
              <a:spcBef>
                <a:spcPts val="1400"/>
              </a:spcBef>
              <a:buNone/>
            </a:pPr>
            <a:r>
              <a:rPr lang="en-US" sz="2000" dirty="0">
                <a:solidFill>
                  <a:schemeClr val="tx1"/>
                </a:solidFill>
                <a:latin typeface="Arial" panose="020B0604020202020204" pitchFamily="34" charset="0"/>
                <a:cs typeface="Arial" panose="020B0604020202020204" pitchFamily="34" charset="0"/>
              </a:rPr>
              <a:t>	Therefore, we will predict if the Falcon 9 first stage will land successfully.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2200" dirty="0">
                <a:solidFill>
                  <a:schemeClr val="accent3">
                    <a:lumMod val="25000"/>
                  </a:schemeClr>
                </a:solidFill>
                <a:latin typeface="Abadi" panose="020B0604020104020204" pitchFamily="34" charset="0"/>
              </a:rPr>
              <a:t>- Correlations between each rocket variables and successful landing rate</a:t>
            </a:r>
          </a:p>
          <a:p>
            <a:pPr>
              <a:spcBef>
                <a:spcPts val="1400"/>
              </a:spcBef>
            </a:pPr>
            <a:r>
              <a:rPr lang="en-US" sz="2200" dirty="0">
                <a:solidFill>
                  <a:schemeClr val="accent3">
                    <a:lumMod val="25000"/>
                  </a:schemeClr>
                </a:solidFill>
                <a:latin typeface="Abadi" panose="020B0604020104020204" pitchFamily="34" charset="0"/>
              </a:rPr>
              <a:t>- Conditions to get the best results and ensure the best successful landing rate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6581173" cy="72035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76.9% of launches at KSC LC-39A were successful</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Success rate</a:t>
            </a:r>
          </a:p>
        </p:txBody>
      </p:sp>
      <p:pic>
        <p:nvPicPr>
          <p:cNvPr id="4" name="Picture 3">
            <a:extLst>
              <a:ext uri="{FF2B5EF4-FFF2-40B4-BE49-F238E27FC236}">
                <a16:creationId xmlns:a16="http://schemas.microsoft.com/office/drawing/2014/main" id="{6B4015B3-881B-2807-550B-CFD0252638DE}"/>
              </a:ext>
            </a:extLst>
          </p:cNvPr>
          <p:cNvPicPr>
            <a:picLocks noChangeAspect="1"/>
          </p:cNvPicPr>
          <p:nvPr/>
        </p:nvPicPr>
        <p:blipFill>
          <a:blip r:embed="rId3"/>
          <a:stretch>
            <a:fillRect/>
          </a:stretch>
        </p:blipFill>
        <p:spPr>
          <a:xfrm>
            <a:off x="3253441" y="2545976"/>
            <a:ext cx="6904318" cy="331498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568907" cy="2692587"/>
          </a:xfrm>
          <a:prstGeom prst="rect">
            <a:avLst/>
          </a:prstGeom>
        </p:spPr>
        <p:txBody>
          <a:bodyPr lIns="91440" tIns="45720" rIns="91440" bIns="45720" anchor="t">
            <a:normAutofit/>
          </a:bodyPr>
          <a:lstStyle/>
          <a:p>
            <a:pPr>
              <a:lnSpc>
                <a:spcPct val="100000"/>
              </a:lnSpc>
              <a:spcBef>
                <a:spcPts val="1400"/>
              </a:spcBef>
            </a:pPr>
            <a:r>
              <a:rPr lang="en-US" sz="2400" dirty="0"/>
              <a:t>Payloads under 6,000Kg have the highest success rate but after 7,000Kg there isn’t enough launches to predict the risk of the launch</a:t>
            </a:r>
            <a:endParaRPr lang="en-US" sz="24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t>
            </a:r>
          </a:p>
        </p:txBody>
      </p:sp>
      <p:pic>
        <p:nvPicPr>
          <p:cNvPr id="4" name="Picture 3">
            <a:extLst>
              <a:ext uri="{FF2B5EF4-FFF2-40B4-BE49-F238E27FC236}">
                <a16:creationId xmlns:a16="http://schemas.microsoft.com/office/drawing/2014/main" id="{BD0064F6-09F2-2FAA-33E9-F89C911C265C}"/>
              </a:ext>
            </a:extLst>
          </p:cNvPr>
          <p:cNvPicPr>
            <a:picLocks noChangeAspect="1"/>
          </p:cNvPicPr>
          <p:nvPr/>
        </p:nvPicPr>
        <p:blipFill>
          <a:blip r:embed="rId3"/>
          <a:stretch>
            <a:fillRect/>
          </a:stretch>
        </p:blipFill>
        <p:spPr>
          <a:xfrm>
            <a:off x="4338917" y="1577179"/>
            <a:ext cx="7464451" cy="416023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54857" y="1723526"/>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400" dirty="0"/>
              <a:t>• It should be noted that the test size was small at 18. </a:t>
            </a:r>
          </a:p>
          <a:p>
            <a:pPr>
              <a:lnSpc>
                <a:spcPct val="100000"/>
              </a:lnSpc>
              <a:spcBef>
                <a:spcPts val="1400"/>
              </a:spcBef>
            </a:pPr>
            <a:r>
              <a:rPr lang="en-US" sz="2400" dirty="0"/>
              <a:t>In the test set, the accuracy of all models was virtually the same at 83.33%. </a:t>
            </a:r>
          </a:p>
          <a:p>
            <a:pPr marL="0" indent="0">
              <a:lnSpc>
                <a:spcPct val="100000"/>
              </a:lnSpc>
              <a:spcBef>
                <a:spcPts val="1400"/>
              </a:spcBef>
              <a:buNone/>
            </a:pPr>
            <a:r>
              <a:rPr lang="en-US" sz="2400" dirty="0"/>
              <a:t>• Therefore, more data is needed to determine the optimal model.</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A19954FC-1D36-16A0-6696-E698F92DDCA0}"/>
              </a:ext>
            </a:extLst>
          </p:cNvPr>
          <p:cNvPicPr>
            <a:picLocks noChangeAspect="1"/>
          </p:cNvPicPr>
          <p:nvPr/>
        </p:nvPicPr>
        <p:blipFill>
          <a:blip r:embed="rId3"/>
          <a:stretch>
            <a:fillRect/>
          </a:stretch>
        </p:blipFill>
        <p:spPr>
          <a:xfrm>
            <a:off x="5636566" y="1301479"/>
            <a:ext cx="5207600" cy="472409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76519" y="1362635"/>
            <a:ext cx="5809128" cy="5307105"/>
          </a:xfrm>
          <a:prstGeom prst="rect">
            <a:avLst/>
          </a:prstGeom>
        </p:spPr>
        <p:txBody>
          <a:bodyPr>
            <a:normAutofit/>
          </a:bodyPr>
          <a:lstStyle/>
          <a:p>
            <a:pPr marL="0" indent="0">
              <a:lnSpc>
                <a:spcPct val="100000"/>
              </a:lnSpc>
              <a:spcBef>
                <a:spcPts val="1400"/>
              </a:spcBef>
              <a:buNone/>
            </a:pPr>
            <a:r>
              <a:rPr lang="en-US" sz="2400" dirty="0"/>
              <a:t>• The confusion matrix is the same for all models because all models performed the same for the test set. </a:t>
            </a:r>
          </a:p>
          <a:p>
            <a:pPr marL="0" indent="0">
              <a:lnSpc>
                <a:spcPct val="100000"/>
              </a:lnSpc>
              <a:spcBef>
                <a:spcPts val="1400"/>
              </a:spcBef>
              <a:buNone/>
            </a:pPr>
            <a:r>
              <a:rPr lang="en-US" sz="2400" dirty="0"/>
              <a:t>• The models predicted 12 successful landings when the true label was successful and 3 failed landings when the true label was failure. But there were also 3 predictions that said successful landings when the true label was failure (false positive). </a:t>
            </a:r>
          </a:p>
          <a:p>
            <a:pPr marL="0" indent="0">
              <a:lnSpc>
                <a:spcPct val="100000"/>
              </a:lnSpc>
              <a:spcBef>
                <a:spcPts val="1400"/>
              </a:spcBef>
              <a:buNone/>
            </a:pPr>
            <a:r>
              <a:rPr lang="en-US" sz="2400" dirty="0"/>
              <a:t>• Overall, these models predict successful landings.</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5EA7EF6-4553-15A9-466A-AEDF83A7DD20}"/>
              </a:ext>
            </a:extLst>
          </p:cNvPr>
          <p:cNvPicPr>
            <a:picLocks noChangeAspect="1"/>
          </p:cNvPicPr>
          <p:nvPr/>
        </p:nvPicPr>
        <p:blipFill>
          <a:blip r:embed="rId3"/>
          <a:stretch>
            <a:fillRect/>
          </a:stretch>
        </p:blipFill>
        <p:spPr>
          <a:xfrm>
            <a:off x="6240290" y="1362635"/>
            <a:ext cx="5217682" cy="471582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44705"/>
            <a:ext cx="10515600" cy="5082505"/>
          </a:xfrm>
          <a:prstGeom prst="rect">
            <a:avLst/>
          </a:prstGeom>
        </p:spPr>
        <p:txBody>
          <a:bodyPr>
            <a:noAutofit/>
          </a:bodyPr>
          <a:lstStyle/>
          <a:p>
            <a:pPr marL="0" indent="0">
              <a:lnSpc>
                <a:spcPct val="100000"/>
              </a:lnSpc>
              <a:spcBef>
                <a:spcPts val="1400"/>
              </a:spcBef>
              <a:buNone/>
            </a:pPr>
            <a:r>
              <a:rPr lang="en-US" sz="2400" dirty="0"/>
              <a:t>• The best launch site is KSC LC-39A </a:t>
            </a:r>
          </a:p>
          <a:p>
            <a:pPr marL="0" indent="0">
              <a:lnSpc>
                <a:spcPct val="100000"/>
              </a:lnSpc>
              <a:spcBef>
                <a:spcPts val="1400"/>
              </a:spcBef>
              <a:buNone/>
            </a:pPr>
            <a:r>
              <a:rPr lang="en-US" sz="2400" dirty="0"/>
              <a:t>• Success rate is the highest at or less than 6,000kg </a:t>
            </a:r>
          </a:p>
          <a:p>
            <a:pPr marL="0" indent="0">
              <a:lnSpc>
                <a:spcPct val="100000"/>
              </a:lnSpc>
              <a:spcBef>
                <a:spcPts val="1400"/>
              </a:spcBef>
              <a:buNone/>
            </a:pPr>
            <a:r>
              <a:rPr lang="en-US" sz="2400" dirty="0"/>
              <a:t>• To get the best predicted rate of success I would use the logistic model </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937466"/>
          </a:xfrm>
          <a:prstGeom prst="rect">
            <a:avLst/>
          </a:prstGeom>
        </p:spPr>
        <p:txBody>
          <a:bodyPr>
            <a:normAutofit/>
          </a:bodyPr>
          <a:lstStyle/>
          <a:p>
            <a:pPr>
              <a:lnSpc>
                <a:spcPct val="100000"/>
              </a:lnSpc>
              <a:spcBef>
                <a:spcPts val="1400"/>
              </a:spcBef>
            </a:pPr>
            <a:r>
              <a:rPr lang="en-US" sz="1600" dirty="0"/>
              <a:t>• </a:t>
            </a:r>
            <a:r>
              <a:rPr lang="en-US" sz="2400" dirty="0"/>
              <a:t>First few images were taken from the section explanation videos from the capstone final projects week 1 and 2 </a:t>
            </a:r>
            <a:endParaRPr lang="en-US" sz="24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 Data was collected using SpaceX REST API and Web scraping from Wikipedia </a:t>
            </a:r>
          </a:p>
          <a:p>
            <a:pPr lvl="1">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 Data was processed by implementing the one-hot encoding method for categorial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1600" dirty="0"/>
              <a:t>Data sets were collected from Space X API (https://api.spacexdata.com/v4/rockets/) and from Wikipedia</a:t>
            </a:r>
          </a:p>
          <a:p>
            <a:pPr>
              <a:lnSpc>
                <a:spcPct val="100000"/>
              </a:lnSpc>
              <a:spcBef>
                <a:spcPts val="1400"/>
              </a:spcBef>
            </a:pPr>
            <a:r>
              <a:rPr lang="en-US" sz="1600" dirty="0"/>
              <a:t> (https://en.wikipedia.org/wiki/List_of_Falcon/_9/_and_Falcon_Heavy_launches), using web scraping technics.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84272" y="1345243"/>
            <a:ext cx="5461000" cy="5512757"/>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1600" dirty="0"/>
              <a:t>4.Combining the columns into a dictionary to create data frame </a:t>
            </a: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1600" dirty="0"/>
              <a:t>5.Filtering </a:t>
            </a:r>
            <a:r>
              <a:rPr lang="en-US" sz="1600" dirty="0" err="1"/>
              <a:t>dataframe</a:t>
            </a:r>
            <a:r>
              <a:rPr lang="en-US" sz="1600" dirty="0"/>
              <a:t> and exporting to a CSV</a:t>
            </a: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600" dirty="0"/>
              <a:t>1.Requesting rocket launch data from SpaceX API</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r>
              <a:rPr lang="en-US" dirty="0"/>
              <a:t>.</a:t>
            </a:r>
            <a:r>
              <a:rPr lang="en-US" sz="1600" dirty="0"/>
              <a:t>Converting Response to a JSON file</a:t>
            </a:r>
          </a:p>
          <a:p>
            <a:pPr marL="0" indent="0">
              <a:buNone/>
            </a:pPr>
            <a:endParaRPr lang="en-US" dirty="0"/>
          </a:p>
          <a:p>
            <a:r>
              <a:rPr lang="en-US" sz="1600" dirty="0"/>
              <a:t>3.Using custom functions to clean data</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E4D68E96-DF40-A121-DCF2-6A7F9FAF1CC1}"/>
              </a:ext>
            </a:extLst>
          </p:cNvPr>
          <p:cNvPicPr>
            <a:picLocks noChangeAspect="1"/>
          </p:cNvPicPr>
          <p:nvPr/>
        </p:nvPicPr>
        <p:blipFill>
          <a:blip r:embed="rId4"/>
          <a:stretch>
            <a:fillRect/>
          </a:stretch>
        </p:blipFill>
        <p:spPr>
          <a:xfrm>
            <a:off x="1148066" y="2284981"/>
            <a:ext cx="3985605" cy="708721"/>
          </a:xfrm>
          <a:prstGeom prst="rect">
            <a:avLst/>
          </a:prstGeom>
        </p:spPr>
      </p:pic>
      <p:pic>
        <p:nvPicPr>
          <p:cNvPr id="9" name="Picture 8">
            <a:extLst>
              <a:ext uri="{FF2B5EF4-FFF2-40B4-BE49-F238E27FC236}">
                <a16:creationId xmlns:a16="http://schemas.microsoft.com/office/drawing/2014/main" id="{65CB9305-56DB-9629-1307-CB981D4C3F90}"/>
              </a:ext>
            </a:extLst>
          </p:cNvPr>
          <p:cNvPicPr>
            <a:picLocks noChangeAspect="1"/>
          </p:cNvPicPr>
          <p:nvPr/>
        </p:nvPicPr>
        <p:blipFill>
          <a:blip r:embed="rId5"/>
          <a:stretch>
            <a:fillRect/>
          </a:stretch>
        </p:blipFill>
        <p:spPr>
          <a:xfrm>
            <a:off x="1148066" y="3828591"/>
            <a:ext cx="3137063" cy="349487"/>
          </a:xfrm>
          <a:prstGeom prst="rect">
            <a:avLst/>
          </a:prstGeom>
        </p:spPr>
      </p:pic>
      <p:pic>
        <p:nvPicPr>
          <p:cNvPr id="13" name="Picture 12">
            <a:extLst>
              <a:ext uri="{FF2B5EF4-FFF2-40B4-BE49-F238E27FC236}">
                <a16:creationId xmlns:a16="http://schemas.microsoft.com/office/drawing/2014/main" id="{82555BEF-C655-67AC-009B-B0F2B5A771E0}"/>
              </a:ext>
            </a:extLst>
          </p:cNvPr>
          <p:cNvPicPr>
            <a:picLocks noChangeAspect="1"/>
          </p:cNvPicPr>
          <p:nvPr/>
        </p:nvPicPr>
        <p:blipFill>
          <a:blip r:embed="rId6"/>
          <a:stretch>
            <a:fillRect/>
          </a:stretch>
        </p:blipFill>
        <p:spPr>
          <a:xfrm>
            <a:off x="1148066" y="4623724"/>
            <a:ext cx="3718882" cy="960203"/>
          </a:xfrm>
          <a:prstGeom prst="rect">
            <a:avLst/>
          </a:prstGeom>
        </p:spPr>
      </p:pic>
      <p:pic>
        <p:nvPicPr>
          <p:cNvPr id="15" name="Picture 14">
            <a:extLst>
              <a:ext uri="{FF2B5EF4-FFF2-40B4-BE49-F238E27FC236}">
                <a16:creationId xmlns:a16="http://schemas.microsoft.com/office/drawing/2014/main" id="{03B90258-94EE-DF68-A85B-86F5EA3DB9D3}"/>
              </a:ext>
            </a:extLst>
          </p:cNvPr>
          <p:cNvPicPr>
            <a:picLocks noChangeAspect="1"/>
          </p:cNvPicPr>
          <p:nvPr/>
        </p:nvPicPr>
        <p:blipFill>
          <a:blip r:embed="rId7"/>
          <a:stretch>
            <a:fillRect/>
          </a:stretch>
        </p:blipFill>
        <p:spPr>
          <a:xfrm>
            <a:off x="6070579" y="1735493"/>
            <a:ext cx="4077053" cy="3368332"/>
          </a:xfrm>
          <a:prstGeom prst="rect">
            <a:avLst/>
          </a:prstGeom>
        </p:spPr>
      </p:pic>
      <p:pic>
        <p:nvPicPr>
          <p:cNvPr id="17" name="Picture 16">
            <a:extLst>
              <a:ext uri="{FF2B5EF4-FFF2-40B4-BE49-F238E27FC236}">
                <a16:creationId xmlns:a16="http://schemas.microsoft.com/office/drawing/2014/main" id="{78E37367-1A44-C205-0E59-D257306F4EAE}"/>
              </a:ext>
            </a:extLst>
          </p:cNvPr>
          <p:cNvPicPr>
            <a:picLocks noChangeAspect="1"/>
          </p:cNvPicPr>
          <p:nvPr/>
        </p:nvPicPr>
        <p:blipFill>
          <a:blip r:embed="rId8"/>
          <a:stretch>
            <a:fillRect/>
          </a:stretch>
        </p:blipFill>
        <p:spPr>
          <a:xfrm>
            <a:off x="6070579" y="5646232"/>
            <a:ext cx="4572396" cy="62489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392499"/>
            <a:ext cx="3932238" cy="2546630"/>
          </a:xfrm>
          <a:prstGeom prst="rect">
            <a:avLst/>
          </a:prstGeom>
        </p:spPr>
        <p:txBody>
          <a:bodyPr lIns="91440" tIns="45720" rIns="91440" bIns="45720" anchor="t">
            <a:noAutofit/>
          </a:bodyPr>
          <a:lstStyle/>
          <a:p>
            <a:pPr>
              <a:lnSpc>
                <a:spcPct val="100000"/>
              </a:lnSpc>
              <a:spcBef>
                <a:spcPts val="1400"/>
              </a:spcBef>
            </a:pPr>
            <a:r>
              <a:rPr lang="en-US" sz="2400" dirty="0"/>
              <a:t>The SpaceX launches can be found on Wikipedia </a:t>
            </a:r>
          </a:p>
          <a:p>
            <a:pPr>
              <a:lnSpc>
                <a:spcPct val="100000"/>
              </a:lnSpc>
              <a:spcBef>
                <a:spcPts val="1400"/>
              </a:spcBef>
            </a:pPr>
            <a:r>
              <a:rPr lang="en-US" sz="2400" dirty="0"/>
              <a:t>It can be downloaded then using beautiful soup can be extracted </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a:extLst>
              <a:ext uri="{FF2B5EF4-FFF2-40B4-BE49-F238E27FC236}">
                <a16:creationId xmlns:a16="http://schemas.microsoft.com/office/drawing/2014/main" id="{F7360F9D-DBC3-9EB9-1DFD-B231FB8BA336}"/>
              </a:ext>
            </a:extLst>
          </p:cNvPr>
          <p:cNvPicPr>
            <a:picLocks noChangeAspect="1"/>
          </p:cNvPicPr>
          <p:nvPr/>
        </p:nvPicPr>
        <p:blipFill>
          <a:blip r:embed="rId3"/>
          <a:stretch>
            <a:fillRect/>
          </a:stretch>
        </p:blipFill>
        <p:spPr>
          <a:xfrm>
            <a:off x="4029948" y="3051258"/>
            <a:ext cx="7392041" cy="337595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182</TotalTime>
  <Words>1984</Words>
  <Application>Microsoft Office PowerPoint</Application>
  <PresentationFormat>Widescreen</PresentationFormat>
  <Paragraphs>245</Paragraphs>
  <Slides>47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Lone Brownman</cp:lastModifiedBy>
  <cp:revision>198</cp:revision>
  <dcterms:created xsi:type="dcterms:W3CDTF">2021-04-29T18:58:34Z</dcterms:created>
  <dcterms:modified xsi:type="dcterms:W3CDTF">2023-08-15T14:46:16Z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